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CD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4660"/>
  </p:normalViewPr>
  <p:slideViewPr>
    <p:cSldViewPr snapToGrid="0">
      <p:cViewPr varScale="1">
        <p:scale>
          <a:sx n="53" d="100"/>
          <a:sy n="53" d="100"/>
        </p:scale>
        <p:origin x="2467"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en-US"/>
              <a:t>Click to edit Master title style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309864B-FD65-46C3-AF79-CCADE85A736C}" type="datetimeFigureOut">
              <a:rPr lang="az-Latn-AZ" smtClean="0"/>
              <a:t>30.05.2025</a:t>
            </a:fld>
            <a:endParaRPr lang="az-Latn-AZ"/>
          </a:p>
        </p:txBody>
      </p:sp>
      <p:sp>
        <p:nvSpPr>
          <p:cNvPr id="5" name="Footer Placeholder 4"/>
          <p:cNvSpPr>
            <a:spLocks noGrp="1"/>
          </p:cNvSpPr>
          <p:nvPr>
            <p:ph type="ftr" sz="quarter" idx="11"/>
          </p:nvPr>
        </p:nvSpPr>
        <p:spPr/>
        <p:txBody>
          <a:bodyPr/>
          <a:lstStyle/>
          <a:p>
            <a:endParaRPr lang="az-Latn-AZ"/>
          </a:p>
        </p:txBody>
      </p:sp>
      <p:sp>
        <p:nvSpPr>
          <p:cNvPr id="6" name="Slide Number Placeholder 5"/>
          <p:cNvSpPr>
            <a:spLocks noGrp="1"/>
          </p:cNvSpPr>
          <p:nvPr>
            <p:ph type="sldNum" sz="quarter" idx="12"/>
          </p:nvPr>
        </p:nvSpPr>
        <p:spPr/>
        <p:txBody>
          <a:bodyPr/>
          <a:lstStyle/>
          <a:p>
            <a:fld id="{0A91DB53-9A14-4522-B601-2934095A5D2C}" type="slidenum">
              <a:rPr lang="az-Latn-AZ" smtClean="0"/>
              <a:t>‹#›</a:t>
            </a:fld>
            <a:endParaRPr lang="az-Latn-AZ"/>
          </a:p>
        </p:txBody>
      </p:sp>
    </p:spTree>
    <p:extLst>
      <p:ext uri="{BB962C8B-B14F-4D97-AF65-F5344CB8AC3E}">
        <p14:creationId xmlns:p14="http://schemas.microsoft.com/office/powerpoint/2010/main" val="1042459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09864B-FD65-46C3-AF79-CCADE85A736C}" type="datetimeFigureOut">
              <a:rPr lang="az-Latn-AZ" smtClean="0"/>
              <a:t>30.05.2025</a:t>
            </a:fld>
            <a:endParaRPr lang="az-Latn-AZ"/>
          </a:p>
        </p:txBody>
      </p:sp>
      <p:sp>
        <p:nvSpPr>
          <p:cNvPr id="5" name="Footer Placeholder 4"/>
          <p:cNvSpPr>
            <a:spLocks noGrp="1"/>
          </p:cNvSpPr>
          <p:nvPr>
            <p:ph type="ftr" sz="quarter" idx="11"/>
          </p:nvPr>
        </p:nvSpPr>
        <p:spPr/>
        <p:txBody>
          <a:bodyPr/>
          <a:lstStyle/>
          <a:p>
            <a:endParaRPr lang="az-Latn-AZ"/>
          </a:p>
        </p:txBody>
      </p:sp>
      <p:sp>
        <p:nvSpPr>
          <p:cNvPr id="6" name="Slide Number Placeholder 5"/>
          <p:cNvSpPr>
            <a:spLocks noGrp="1"/>
          </p:cNvSpPr>
          <p:nvPr>
            <p:ph type="sldNum" sz="quarter" idx="12"/>
          </p:nvPr>
        </p:nvSpPr>
        <p:spPr/>
        <p:txBody>
          <a:bodyPr/>
          <a:lstStyle/>
          <a:p>
            <a:fld id="{0A91DB53-9A14-4522-B601-2934095A5D2C}" type="slidenum">
              <a:rPr lang="az-Latn-AZ" smtClean="0"/>
              <a:t>‹#›</a:t>
            </a:fld>
            <a:endParaRPr lang="az-Latn-AZ"/>
          </a:p>
        </p:txBody>
      </p:sp>
    </p:spTree>
    <p:extLst>
      <p:ext uri="{BB962C8B-B14F-4D97-AF65-F5344CB8AC3E}">
        <p14:creationId xmlns:p14="http://schemas.microsoft.com/office/powerpoint/2010/main" val="220007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09864B-FD65-46C3-AF79-CCADE85A736C}" type="datetimeFigureOut">
              <a:rPr lang="az-Latn-AZ" smtClean="0"/>
              <a:t>30.05.2025</a:t>
            </a:fld>
            <a:endParaRPr lang="az-Latn-AZ"/>
          </a:p>
        </p:txBody>
      </p:sp>
      <p:sp>
        <p:nvSpPr>
          <p:cNvPr id="5" name="Footer Placeholder 4"/>
          <p:cNvSpPr>
            <a:spLocks noGrp="1"/>
          </p:cNvSpPr>
          <p:nvPr>
            <p:ph type="ftr" sz="quarter" idx="11"/>
          </p:nvPr>
        </p:nvSpPr>
        <p:spPr/>
        <p:txBody>
          <a:bodyPr/>
          <a:lstStyle/>
          <a:p>
            <a:endParaRPr lang="az-Latn-AZ"/>
          </a:p>
        </p:txBody>
      </p:sp>
      <p:sp>
        <p:nvSpPr>
          <p:cNvPr id="6" name="Slide Number Placeholder 5"/>
          <p:cNvSpPr>
            <a:spLocks noGrp="1"/>
          </p:cNvSpPr>
          <p:nvPr>
            <p:ph type="sldNum" sz="quarter" idx="12"/>
          </p:nvPr>
        </p:nvSpPr>
        <p:spPr/>
        <p:txBody>
          <a:bodyPr/>
          <a:lstStyle/>
          <a:p>
            <a:fld id="{0A91DB53-9A14-4522-B601-2934095A5D2C}" type="slidenum">
              <a:rPr lang="az-Latn-AZ" smtClean="0"/>
              <a:t>‹#›</a:t>
            </a:fld>
            <a:endParaRPr lang="az-Latn-AZ"/>
          </a:p>
        </p:txBody>
      </p:sp>
    </p:spTree>
    <p:extLst>
      <p:ext uri="{BB962C8B-B14F-4D97-AF65-F5344CB8AC3E}">
        <p14:creationId xmlns:p14="http://schemas.microsoft.com/office/powerpoint/2010/main" val="2403205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09864B-FD65-46C3-AF79-CCADE85A736C}" type="datetimeFigureOut">
              <a:rPr lang="az-Latn-AZ" smtClean="0"/>
              <a:t>30.05.2025</a:t>
            </a:fld>
            <a:endParaRPr lang="az-Latn-AZ"/>
          </a:p>
        </p:txBody>
      </p:sp>
      <p:sp>
        <p:nvSpPr>
          <p:cNvPr id="5" name="Footer Placeholder 4"/>
          <p:cNvSpPr>
            <a:spLocks noGrp="1"/>
          </p:cNvSpPr>
          <p:nvPr>
            <p:ph type="ftr" sz="quarter" idx="11"/>
          </p:nvPr>
        </p:nvSpPr>
        <p:spPr/>
        <p:txBody>
          <a:bodyPr/>
          <a:lstStyle/>
          <a:p>
            <a:endParaRPr lang="az-Latn-AZ"/>
          </a:p>
        </p:txBody>
      </p:sp>
      <p:sp>
        <p:nvSpPr>
          <p:cNvPr id="6" name="Slide Number Placeholder 5"/>
          <p:cNvSpPr>
            <a:spLocks noGrp="1"/>
          </p:cNvSpPr>
          <p:nvPr>
            <p:ph type="sldNum" sz="quarter" idx="12"/>
          </p:nvPr>
        </p:nvSpPr>
        <p:spPr/>
        <p:txBody>
          <a:bodyPr/>
          <a:lstStyle/>
          <a:p>
            <a:fld id="{0A91DB53-9A14-4522-B601-2934095A5D2C}" type="slidenum">
              <a:rPr lang="az-Latn-AZ" smtClean="0"/>
              <a:t>‹#›</a:t>
            </a:fld>
            <a:endParaRPr lang="az-Latn-AZ"/>
          </a:p>
        </p:txBody>
      </p:sp>
    </p:spTree>
    <p:extLst>
      <p:ext uri="{BB962C8B-B14F-4D97-AF65-F5344CB8AC3E}">
        <p14:creationId xmlns:p14="http://schemas.microsoft.com/office/powerpoint/2010/main" val="2492596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en-US"/>
              <a:t>Click to edit Master title style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09864B-FD65-46C3-AF79-CCADE85A736C}" type="datetimeFigureOut">
              <a:rPr lang="az-Latn-AZ" smtClean="0"/>
              <a:t>30.05.2025</a:t>
            </a:fld>
            <a:endParaRPr lang="az-Latn-AZ"/>
          </a:p>
        </p:txBody>
      </p:sp>
      <p:sp>
        <p:nvSpPr>
          <p:cNvPr id="5" name="Footer Placeholder 4"/>
          <p:cNvSpPr>
            <a:spLocks noGrp="1"/>
          </p:cNvSpPr>
          <p:nvPr>
            <p:ph type="ftr" sz="quarter" idx="11"/>
          </p:nvPr>
        </p:nvSpPr>
        <p:spPr/>
        <p:txBody>
          <a:bodyPr/>
          <a:lstStyle/>
          <a:p>
            <a:endParaRPr lang="az-Latn-AZ"/>
          </a:p>
        </p:txBody>
      </p:sp>
      <p:sp>
        <p:nvSpPr>
          <p:cNvPr id="6" name="Slide Number Placeholder 5"/>
          <p:cNvSpPr>
            <a:spLocks noGrp="1"/>
          </p:cNvSpPr>
          <p:nvPr>
            <p:ph type="sldNum" sz="quarter" idx="12"/>
          </p:nvPr>
        </p:nvSpPr>
        <p:spPr/>
        <p:txBody>
          <a:bodyPr/>
          <a:lstStyle/>
          <a:p>
            <a:fld id="{0A91DB53-9A14-4522-B601-2934095A5D2C}" type="slidenum">
              <a:rPr lang="az-Latn-AZ" smtClean="0"/>
              <a:t>‹#›</a:t>
            </a:fld>
            <a:endParaRPr lang="az-Latn-AZ"/>
          </a:p>
        </p:txBody>
      </p:sp>
    </p:spTree>
    <p:extLst>
      <p:ext uri="{BB962C8B-B14F-4D97-AF65-F5344CB8AC3E}">
        <p14:creationId xmlns:p14="http://schemas.microsoft.com/office/powerpoint/2010/main" val="1912602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309864B-FD65-46C3-AF79-CCADE85A736C}" type="datetimeFigureOut">
              <a:rPr lang="az-Latn-AZ" smtClean="0"/>
              <a:t>30.05.2025</a:t>
            </a:fld>
            <a:endParaRPr lang="az-Latn-AZ"/>
          </a:p>
        </p:txBody>
      </p:sp>
      <p:sp>
        <p:nvSpPr>
          <p:cNvPr id="6" name="Footer Placeholder 5"/>
          <p:cNvSpPr>
            <a:spLocks noGrp="1"/>
          </p:cNvSpPr>
          <p:nvPr>
            <p:ph type="ftr" sz="quarter" idx="11"/>
          </p:nvPr>
        </p:nvSpPr>
        <p:spPr/>
        <p:txBody>
          <a:bodyPr/>
          <a:lstStyle/>
          <a:p>
            <a:endParaRPr lang="az-Latn-AZ"/>
          </a:p>
        </p:txBody>
      </p:sp>
      <p:sp>
        <p:nvSpPr>
          <p:cNvPr id="7" name="Slide Number Placeholder 6"/>
          <p:cNvSpPr>
            <a:spLocks noGrp="1"/>
          </p:cNvSpPr>
          <p:nvPr>
            <p:ph type="sldNum" sz="quarter" idx="12"/>
          </p:nvPr>
        </p:nvSpPr>
        <p:spPr/>
        <p:txBody>
          <a:bodyPr/>
          <a:lstStyle/>
          <a:p>
            <a:fld id="{0A91DB53-9A14-4522-B601-2934095A5D2C}" type="slidenum">
              <a:rPr lang="az-Latn-AZ" smtClean="0"/>
              <a:t>‹#›</a:t>
            </a:fld>
            <a:endParaRPr lang="az-Latn-AZ"/>
          </a:p>
        </p:txBody>
      </p:sp>
    </p:spTree>
    <p:extLst>
      <p:ext uri="{BB962C8B-B14F-4D97-AF65-F5344CB8AC3E}">
        <p14:creationId xmlns:p14="http://schemas.microsoft.com/office/powerpoint/2010/main" val="102878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en-US"/>
              <a:t>Click to edit Master title style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Click to edit Master text styles</a:t>
            </a:r>
          </a:p>
        </p:txBody>
      </p:sp>
      <p:sp>
        <p:nvSpPr>
          <p:cNvPr id="4" name="Content Placeholder 3"/>
          <p:cNvSpPr>
            <a:spLocks noGrp="1"/>
          </p:cNvSpPr>
          <p:nvPr>
            <p:ph sz="half" idx="2"/>
          </p:nvPr>
        </p:nvSpPr>
        <p:spPr>
          <a:xfrm>
            <a:off x="520713" y="3905482"/>
            <a:ext cx="3198096"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Click to edit Master text styles</a:t>
            </a:r>
          </a:p>
        </p:txBody>
      </p:sp>
      <p:sp>
        <p:nvSpPr>
          <p:cNvPr id="6" name="Content Placeholder 5"/>
          <p:cNvSpPr>
            <a:spLocks noGrp="1"/>
          </p:cNvSpPr>
          <p:nvPr>
            <p:ph sz="quarter" idx="4"/>
          </p:nvPr>
        </p:nvSpPr>
        <p:spPr>
          <a:xfrm>
            <a:off x="3827086" y="3905482"/>
            <a:ext cx="3213847"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309864B-FD65-46C3-AF79-CCADE85A736C}" type="datetimeFigureOut">
              <a:rPr lang="az-Latn-AZ" smtClean="0"/>
              <a:t>30.05.2025</a:t>
            </a:fld>
            <a:endParaRPr lang="az-Latn-AZ"/>
          </a:p>
        </p:txBody>
      </p:sp>
      <p:sp>
        <p:nvSpPr>
          <p:cNvPr id="8" name="Footer Placeholder 7"/>
          <p:cNvSpPr>
            <a:spLocks noGrp="1"/>
          </p:cNvSpPr>
          <p:nvPr>
            <p:ph type="ftr" sz="quarter" idx="11"/>
          </p:nvPr>
        </p:nvSpPr>
        <p:spPr/>
        <p:txBody>
          <a:bodyPr/>
          <a:lstStyle/>
          <a:p>
            <a:endParaRPr lang="az-Latn-AZ"/>
          </a:p>
        </p:txBody>
      </p:sp>
      <p:sp>
        <p:nvSpPr>
          <p:cNvPr id="9" name="Slide Number Placeholder 8"/>
          <p:cNvSpPr>
            <a:spLocks noGrp="1"/>
          </p:cNvSpPr>
          <p:nvPr>
            <p:ph type="sldNum" sz="quarter" idx="12"/>
          </p:nvPr>
        </p:nvSpPr>
        <p:spPr/>
        <p:txBody>
          <a:bodyPr/>
          <a:lstStyle/>
          <a:p>
            <a:fld id="{0A91DB53-9A14-4522-B601-2934095A5D2C}" type="slidenum">
              <a:rPr lang="az-Latn-AZ" smtClean="0"/>
              <a:t>‹#›</a:t>
            </a:fld>
            <a:endParaRPr lang="az-Latn-AZ"/>
          </a:p>
        </p:txBody>
      </p:sp>
    </p:spTree>
    <p:extLst>
      <p:ext uri="{BB962C8B-B14F-4D97-AF65-F5344CB8AC3E}">
        <p14:creationId xmlns:p14="http://schemas.microsoft.com/office/powerpoint/2010/main" val="760798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309864B-FD65-46C3-AF79-CCADE85A736C}" type="datetimeFigureOut">
              <a:rPr lang="az-Latn-AZ" smtClean="0"/>
              <a:t>30.05.2025</a:t>
            </a:fld>
            <a:endParaRPr lang="az-Latn-AZ"/>
          </a:p>
        </p:txBody>
      </p:sp>
      <p:sp>
        <p:nvSpPr>
          <p:cNvPr id="4" name="Footer Placeholder 3"/>
          <p:cNvSpPr>
            <a:spLocks noGrp="1"/>
          </p:cNvSpPr>
          <p:nvPr>
            <p:ph type="ftr" sz="quarter" idx="11"/>
          </p:nvPr>
        </p:nvSpPr>
        <p:spPr/>
        <p:txBody>
          <a:bodyPr/>
          <a:lstStyle/>
          <a:p>
            <a:endParaRPr lang="az-Latn-AZ"/>
          </a:p>
        </p:txBody>
      </p:sp>
      <p:sp>
        <p:nvSpPr>
          <p:cNvPr id="5" name="Slide Number Placeholder 4"/>
          <p:cNvSpPr>
            <a:spLocks noGrp="1"/>
          </p:cNvSpPr>
          <p:nvPr>
            <p:ph type="sldNum" sz="quarter" idx="12"/>
          </p:nvPr>
        </p:nvSpPr>
        <p:spPr/>
        <p:txBody>
          <a:bodyPr/>
          <a:lstStyle/>
          <a:p>
            <a:fld id="{0A91DB53-9A14-4522-B601-2934095A5D2C}" type="slidenum">
              <a:rPr lang="az-Latn-AZ" smtClean="0"/>
              <a:t>‹#›</a:t>
            </a:fld>
            <a:endParaRPr lang="az-Latn-AZ"/>
          </a:p>
        </p:txBody>
      </p:sp>
    </p:spTree>
    <p:extLst>
      <p:ext uri="{BB962C8B-B14F-4D97-AF65-F5344CB8AC3E}">
        <p14:creationId xmlns:p14="http://schemas.microsoft.com/office/powerpoint/2010/main" val="479233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09864B-FD65-46C3-AF79-CCADE85A736C}" type="datetimeFigureOut">
              <a:rPr lang="az-Latn-AZ" smtClean="0"/>
              <a:t>30.05.2025</a:t>
            </a:fld>
            <a:endParaRPr lang="az-Latn-AZ"/>
          </a:p>
        </p:txBody>
      </p:sp>
      <p:sp>
        <p:nvSpPr>
          <p:cNvPr id="3" name="Footer Placeholder 2"/>
          <p:cNvSpPr>
            <a:spLocks noGrp="1"/>
          </p:cNvSpPr>
          <p:nvPr>
            <p:ph type="ftr" sz="quarter" idx="11"/>
          </p:nvPr>
        </p:nvSpPr>
        <p:spPr/>
        <p:txBody>
          <a:bodyPr/>
          <a:lstStyle/>
          <a:p>
            <a:endParaRPr lang="az-Latn-AZ"/>
          </a:p>
        </p:txBody>
      </p:sp>
      <p:sp>
        <p:nvSpPr>
          <p:cNvPr id="4" name="Slide Number Placeholder 3"/>
          <p:cNvSpPr>
            <a:spLocks noGrp="1"/>
          </p:cNvSpPr>
          <p:nvPr>
            <p:ph type="sldNum" sz="quarter" idx="12"/>
          </p:nvPr>
        </p:nvSpPr>
        <p:spPr/>
        <p:txBody>
          <a:bodyPr/>
          <a:lstStyle/>
          <a:p>
            <a:fld id="{0A91DB53-9A14-4522-B601-2934095A5D2C}" type="slidenum">
              <a:rPr lang="az-Latn-AZ" smtClean="0"/>
              <a:t>‹#›</a:t>
            </a:fld>
            <a:endParaRPr lang="az-Latn-AZ"/>
          </a:p>
        </p:txBody>
      </p:sp>
    </p:spTree>
    <p:extLst>
      <p:ext uri="{BB962C8B-B14F-4D97-AF65-F5344CB8AC3E}">
        <p14:creationId xmlns:p14="http://schemas.microsoft.com/office/powerpoint/2010/main" val="872139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US"/>
              <a:t>Click to edit Master title style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D309864B-FD65-46C3-AF79-CCADE85A736C}" type="datetimeFigureOut">
              <a:rPr lang="az-Latn-AZ" smtClean="0"/>
              <a:t>30.05.2025</a:t>
            </a:fld>
            <a:endParaRPr lang="az-Latn-AZ"/>
          </a:p>
        </p:txBody>
      </p:sp>
      <p:sp>
        <p:nvSpPr>
          <p:cNvPr id="6" name="Footer Placeholder 5"/>
          <p:cNvSpPr>
            <a:spLocks noGrp="1"/>
          </p:cNvSpPr>
          <p:nvPr>
            <p:ph type="ftr" sz="quarter" idx="11"/>
          </p:nvPr>
        </p:nvSpPr>
        <p:spPr/>
        <p:txBody>
          <a:bodyPr/>
          <a:lstStyle/>
          <a:p>
            <a:endParaRPr lang="az-Latn-AZ"/>
          </a:p>
        </p:txBody>
      </p:sp>
      <p:sp>
        <p:nvSpPr>
          <p:cNvPr id="7" name="Slide Number Placeholder 6"/>
          <p:cNvSpPr>
            <a:spLocks noGrp="1"/>
          </p:cNvSpPr>
          <p:nvPr>
            <p:ph type="sldNum" sz="quarter" idx="12"/>
          </p:nvPr>
        </p:nvSpPr>
        <p:spPr/>
        <p:txBody>
          <a:bodyPr/>
          <a:lstStyle/>
          <a:p>
            <a:fld id="{0A91DB53-9A14-4522-B601-2934095A5D2C}" type="slidenum">
              <a:rPr lang="az-Latn-AZ" smtClean="0"/>
              <a:t>‹#›</a:t>
            </a:fld>
            <a:endParaRPr lang="az-Latn-AZ"/>
          </a:p>
        </p:txBody>
      </p:sp>
    </p:spTree>
    <p:extLst>
      <p:ext uri="{BB962C8B-B14F-4D97-AF65-F5344CB8AC3E}">
        <p14:creationId xmlns:p14="http://schemas.microsoft.com/office/powerpoint/2010/main" val="1007866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US"/>
              <a:t>Click to edit Master title style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US"/>
              <a:t>Click icon to add picture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D309864B-FD65-46C3-AF79-CCADE85A736C}" type="datetimeFigureOut">
              <a:rPr lang="az-Latn-AZ" smtClean="0"/>
              <a:t>30.05.2025</a:t>
            </a:fld>
            <a:endParaRPr lang="az-Latn-AZ"/>
          </a:p>
        </p:txBody>
      </p:sp>
      <p:sp>
        <p:nvSpPr>
          <p:cNvPr id="6" name="Footer Placeholder 5"/>
          <p:cNvSpPr>
            <a:spLocks noGrp="1"/>
          </p:cNvSpPr>
          <p:nvPr>
            <p:ph type="ftr" sz="quarter" idx="11"/>
          </p:nvPr>
        </p:nvSpPr>
        <p:spPr/>
        <p:txBody>
          <a:bodyPr/>
          <a:lstStyle/>
          <a:p>
            <a:endParaRPr lang="az-Latn-AZ"/>
          </a:p>
        </p:txBody>
      </p:sp>
      <p:sp>
        <p:nvSpPr>
          <p:cNvPr id="7" name="Slide Number Placeholder 6"/>
          <p:cNvSpPr>
            <a:spLocks noGrp="1"/>
          </p:cNvSpPr>
          <p:nvPr>
            <p:ph type="sldNum" sz="quarter" idx="12"/>
          </p:nvPr>
        </p:nvSpPr>
        <p:spPr/>
        <p:txBody>
          <a:bodyPr/>
          <a:lstStyle/>
          <a:p>
            <a:fld id="{0A91DB53-9A14-4522-B601-2934095A5D2C}" type="slidenum">
              <a:rPr lang="az-Latn-AZ" smtClean="0"/>
              <a:t>‹#›</a:t>
            </a:fld>
            <a:endParaRPr lang="az-Latn-AZ"/>
          </a:p>
        </p:txBody>
      </p:sp>
    </p:spTree>
    <p:extLst>
      <p:ext uri="{BB962C8B-B14F-4D97-AF65-F5344CB8AC3E}">
        <p14:creationId xmlns:p14="http://schemas.microsoft.com/office/powerpoint/2010/main" val="1315371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D309864B-FD65-46C3-AF79-CCADE85A736C}" type="datetimeFigureOut">
              <a:rPr lang="az-Latn-AZ" smtClean="0"/>
              <a:t>30.05.2025</a:t>
            </a:fld>
            <a:endParaRPr lang="az-Latn-AZ"/>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az-Latn-AZ"/>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0A91DB53-9A14-4522-B601-2934095A5D2C}" type="slidenum">
              <a:rPr lang="az-Latn-AZ" smtClean="0"/>
              <a:t>‹#›</a:t>
            </a:fld>
            <a:endParaRPr lang="az-Latn-AZ"/>
          </a:p>
        </p:txBody>
      </p:sp>
    </p:spTree>
    <p:extLst>
      <p:ext uri="{BB962C8B-B14F-4D97-AF65-F5344CB8AC3E}">
        <p14:creationId xmlns:p14="http://schemas.microsoft.com/office/powerpoint/2010/main" val="13386123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2.svg"/><Relationship Id="rId3" Type="http://schemas.openxmlformats.org/officeDocument/2006/relationships/image" Target="../media/image2.png"/><Relationship Id="rId7" Type="http://schemas.openxmlformats.org/officeDocument/2006/relationships/image" Target="../media/image6.svg"/><Relationship Id="rId12"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10.svg"/><Relationship Id="rId5" Type="http://schemas.openxmlformats.org/officeDocument/2006/relationships/image" Target="../media/image4.svg"/><Relationship Id="rId15" Type="http://schemas.openxmlformats.org/officeDocument/2006/relationships/image" Target="../media/image14.svg"/><Relationship Id="rId10" Type="http://schemas.openxmlformats.org/officeDocument/2006/relationships/image" Target="../media/image5.png"/><Relationship Id="rId9" Type="http://schemas.openxmlformats.org/officeDocument/2006/relationships/image" Target="../media/image8.svg"/><Relationship Id="rId1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114885"/>
            <a:ext cx="7559675" cy="2585920"/>
          </a:xfrm>
          <a:prstGeom prst="rect">
            <a:avLst/>
          </a:prstGeom>
        </p:spPr>
      </p:pic>
      <p:pic>
        <p:nvPicPr>
          <p:cNvPr id="5" name="Graphic 4">
            <a:extLst>
              <a:ext uri="{FF2B5EF4-FFF2-40B4-BE49-F238E27FC236}">
                <a16:creationId xmlns:a16="http://schemas.microsoft.com/office/drawing/2014/main" id="{C8266A53-A8DD-8956-AA80-E77988C312F5}"/>
              </a:ext>
            </a:extLst>
          </p:cNvPr>
          <p:cNvPicPr>
            <a:picLocks noChangeAspect="1"/>
          </p:cNvPicPr>
          <p:nvPr/>
        </p:nvPicPr>
        <p:blipFill>
          <a:blip r:embed="rId3">
            <a:extLst>
              <a:ext uri="{96DAC541-7B7A-43D3-8B79-37D633B846F1}">
                <asvg:svgBlip xmlns:asvg="http://schemas.microsoft.com/office/drawing/2016/SVG/main" xmlns="" r:embed="rId5"/>
              </a:ext>
            </a:extLst>
          </a:blip>
          <a:stretch>
            <a:fillRect/>
          </a:stretch>
        </p:blipFill>
        <p:spPr>
          <a:xfrm>
            <a:off x="471033" y="238708"/>
            <a:ext cx="2124830" cy="727419"/>
          </a:xfrm>
          <a:prstGeom prst="rect">
            <a:avLst/>
          </a:prstGeom>
        </p:spPr>
      </p:pic>
      <p:pic>
        <p:nvPicPr>
          <p:cNvPr id="7" name="Graphic 6">
            <a:extLst>
              <a:ext uri="{FF2B5EF4-FFF2-40B4-BE49-F238E27FC236}">
                <a16:creationId xmlns:a16="http://schemas.microsoft.com/office/drawing/2014/main" id="{9D3987D4-7D39-50B6-4C57-2C68A15FD589}"/>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5019675" y="262731"/>
            <a:ext cx="936626" cy="1244558"/>
          </a:xfrm>
          <a:prstGeom prst="rect">
            <a:avLst/>
          </a:prstGeom>
        </p:spPr>
      </p:pic>
      <p:sp>
        <p:nvSpPr>
          <p:cNvPr id="10" name="TextBox 9">
            <a:extLst>
              <a:ext uri="{FF2B5EF4-FFF2-40B4-BE49-F238E27FC236}">
                <a16:creationId xmlns:a16="http://schemas.microsoft.com/office/drawing/2014/main" id="{F1842820-EFBC-55DE-DF70-DEF8AC3A3791}"/>
              </a:ext>
            </a:extLst>
          </p:cNvPr>
          <p:cNvSpPr txBox="1"/>
          <p:nvPr/>
        </p:nvSpPr>
        <p:spPr>
          <a:xfrm>
            <a:off x="6072188" y="262731"/>
            <a:ext cx="881062" cy="1277273"/>
          </a:xfrm>
          <a:prstGeom prst="rect">
            <a:avLst/>
          </a:prstGeom>
          <a:noFill/>
        </p:spPr>
        <p:txBody>
          <a:bodyPr wrap="square" rtlCol="0">
            <a:spAutoFit/>
          </a:bodyPr>
          <a:lstStyle/>
          <a:p>
            <a:r>
              <a:rPr lang="en-US" sz="700" b="1" dirty="0">
                <a:latin typeface="Arial" panose="020B0604020202020204" pitchFamily="34" charset="0"/>
                <a:cs typeface="Arial" panose="020B0604020202020204" pitchFamily="34" charset="0"/>
              </a:rPr>
              <a:t>Name:</a:t>
            </a:r>
          </a:p>
          <a:p>
            <a:r>
              <a:rPr lang="en-US" sz="700" dirty="0">
                <a:latin typeface="Arial" panose="020B0604020202020204" pitchFamily="34" charset="0"/>
                <a:cs typeface="Arial" panose="020B0604020202020204" pitchFamily="34" charset="0"/>
              </a:rPr>
              <a:t>Example</a:t>
            </a:r>
          </a:p>
          <a:p>
            <a:endParaRPr lang="en-US" sz="700" dirty="0">
              <a:latin typeface="Arial" panose="020B0604020202020204" pitchFamily="34" charset="0"/>
              <a:cs typeface="Arial" panose="020B0604020202020204" pitchFamily="34" charset="0"/>
            </a:endParaRPr>
          </a:p>
          <a:p>
            <a:r>
              <a:rPr lang="en-US" sz="700" b="1" dirty="0">
                <a:latin typeface="Arial" panose="020B0604020202020204" pitchFamily="34" charset="0"/>
                <a:cs typeface="Arial" panose="020B0604020202020204" pitchFamily="34" charset="0"/>
              </a:rPr>
              <a:t>Surname:</a:t>
            </a:r>
          </a:p>
          <a:p>
            <a:r>
              <a:rPr lang="en-US" sz="700" dirty="0">
                <a:latin typeface="Arial" panose="020B0604020202020204" pitchFamily="34" charset="0"/>
                <a:cs typeface="Arial" panose="020B0604020202020204" pitchFamily="34" charset="0"/>
              </a:rPr>
              <a:t>Example</a:t>
            </a:r>
          </a:p>
          <a:p>
            <a:endParaRPr lang="en-US" sz="700" dirty="0">
              <a:latin typeface="Arial" panose="020B0604020202020204" pitchFamily="34" charset="0"/>
              <a:cs typeface="Arial" panose="020B0604020202020204" pitchFamily="34" charset="0"/>
            </a:endParaRPr>
          </a:p>
          <a:p>
            <a:r>
              <a:rPr lang="en-US" sz="700" b="1" dirty="0">
                <a:latin typeface="Arial" panose="020B0604020202020204" pitchFamily="34" charset="0"/>
                <a:cs typeface="Arial" panose="020B0604020202020204" pitchFamily="34" charset="0"/>
              </a:rPr>
              <a:t>Country:</a:t>
            </a:r>
          </a:p>
          <a:p>
            <a:r>
              <a:rPr lang="en-US" sz="700" dirty="0">
                <a:latin typeface="Arial" panose="020B0604020202020204" pitchFamily="34" charset="0"/>
                <a:cs typeface="Arial" panose="020B0604020202020204" pitchFamily="34" charset="0"/>
              </a:rPr>
              <a:t>Example</a:t>
            </a:r>
          </a:p>
          <a:p>
            <a:endParaRPr lang="en-US" sz="700" dirty="0">
              <a:latin typeface="Arial" panose="020B0604020202020204" pitchFamily="34" charset="0"/>
              <a:cs typeface="Arial" panose="020B0604020202020204" pitchFamily="34" charset="0"/>
            </a:endParaRPr>
          </a:p>
          <a:p>
            <a:r>
              <a:rPr lang="en-US" sz="700" b="1" dirty="0">
                <a:latin typeface="Arial" panose="020B0604020202020204" pitchFamily="34" charset="0"/>
                <a:cs typeface="Arial" panose="020B0604020202020204" pitchFamily="34" charset="0"/>
              </a:rPr>
              <a:t>City:</a:t>
            </a:r>
          </a:p>
          <a:p>
            <a:r>
              <a:rPr lang="en-US" sz="700" dirty="0">
                <a:latin typeface="Arial" panose="020B0604020202020204" pitchFamily="34" charset="0"/>
                <a:cs typeface="Arial" panose="020B0604020202020204" pitchFamily="34" charset="0"/>
              </a:rPr>
              <a:t>Example</a:t>
            </a:r>
            <a:endParaRPr lang="az-Latn-AZ" sz="7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1C1240B3-C13A-8F03-EC08-2120E3A4271F}"/>
              </a:ext>
            </a:extLst>
          </p:cNvPr>
          <p:cNvSpPr txBox="1"/>
          <p:nvPr/>
        </p:nvSpPr>
        <p:spPr>
          <a:xfrm>
            <a:off x="382921" y="1702952"/>
            <a:ext cx="6793832" cy="523220"/>
          </a:xfrm>
          <a:prstGeom prst="rect">
            <a:avLst/>
          </a:prstGeom>
          <a:noFill/>
        </p:spPr>
        <p:txBody>
          <a:bodyPr wrap="square" rtlCol="0">
            <a:spAutoFit/>
          </a:bodyPr>
          <a:lstStyle/>
          <a:p>
            <a:r>
              <a:rPr lang="az-Latn-AZ" sz="700" dirty="0">
                <a:latin typeface="Arial" panose="020B0604020202020204" pitchFamily="34" charset="0"/>
                <a:cs typeface="Arial" panose="020B0604020202020204" pitchFamily="34" charset="0"/>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odio dignissim qui blandit praesent luptatum zzril delenit augue duis dolore te feugait nulla facilisi.</a:t>
            </a:r>
          </a:p>
        </p:txBody>
      </p:sp>
      <p:pic>
        <p:nvPicPr>
          <p:cNvPr id="13" name="Graphic 12">
            <a:extLst>
              <a:ext uri="{FF2B5EF4-FFF2-40B4-BE49-F238E27FC236}">
                <a16:creationId xmlns:a16="http://schemas.microsoft.com/office/drawing/2014/main" id="{ACC57701-BA76-E7B9-DDF8-309C932F6131}"/>
              </a:ext>
            </a:extLst>
          </p:cNvPr>
          <p:cNvPicPr>
            <a:picLocks noChangeAspect="1"/>
          </p:cNvPicPr>
          <p:nvPr/>
        </p:nvPicPr>
        <p:blipFill>
          <a:blip r:embed="rId8">
            <a:extLst>
              <a:ext uri="{96DAC541-7B7A-43D3-8B79-37D633B846F1}">
                <asvg:svgBlip xmlns:asvg="http://schemas.microsoft.com/office/drawing/2016/SVG/main" xmlns="" r:embed="rId9"/>
              </a:ext>
            </a:extLst>
          </a:blip>
          <a:stretch>
            <a:fillRect/>
          </a:stretch>
        </p:blipFill>
        <p:spPr>
          <a:xfrm>
            <a:off x="461962" y="2287957"/>
            <a:ext cx="3240000" cy="1728000"/>
          </a:xfrm>
          <a:prstGeom prst="rect">
            <a:avLst/>
          </a:prstGeom>
        </p:spPr>
      </p:pic>
      <p:pic>
        <p:nvPicPr>
          <p:cNvPr id="15" name="Graphic 14">
            <a:extLst>
              <a:ext uri="{FF2B5EF4-FFF2-40B4-BE49-F238E27FC236}">
                <a16:creationId xmlns:a16="http://schemas.microsoft.com/office/drawing/2014/main" id="{EA4EC010-07C7-ECF2-AC7D-5A54DE5E411A}"/>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3857713" y="2287957"/>
            <a:ext cx="3240000" cy="1728000"/>
          </a:xfrm>
          <a:prstGeom prst="rect">
            <a:avLst/>
          </a:prstGeom>
        </p:spPr>
      </p:pic>
      <p:sp>
        <p:nvSpPr>
          <p:cNvPr id="17" name="TextBox 16">
            <a:extLst>
              <a:ext uri="{FF2B5EF4-FFF2-40B4-BE49-F238E27FC236}">
                <a16:creationId xmlns:a16="http://schemas.microsoft.com/office/drawing/2014/main" id="{7F964363-0FEF-23CE-95D1-F08EB75DB201}"/>
              </a:ext>
            </a:extLst>
          </p:cNvPr>
          <p:cNvSpPr txBox="1"/>
          <p:nvPr/>
        </p:nvSpPr>
        <p:spPr>
          <a:xfrm>
            <a:off x="382921" y="1480161"/>
            <a:ext cx="933269" cy="246221"/>
          </a:xfrm>
          <a:prstGeom prst="rect">
            <a:avLst/>
          </a:prstGeom>
          <a:noFill/>
        </p:spPr>
        <p:txBody>
          <a:bodyPr wrap="none" rtlCol="0">
            <a:spAutoFit/>
          </a:bodyPr>
          <a:lstStyle/>
          <a:p>
            <a:r>
              <a:rPr lang="en-US" sz="1000" b="1" dirty="0">
                <a:latin typeface="Arial" panose="020B0604020202020204" pitchFamily="34" charset="0"/>
                <a:cs typeface="Arial" panose="020B0604020202020204" pitchFamily="34" charset="0"/>
              </a:rPr>
              <a:t>Introduction</a:t>
            </a:r>
            <a:endParaRPr lang="az-Latn-AZ" sz="1000" b="1"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1AEAF749-0955-40D5-02A4-C5CF8C1C4BEF}"/>
              </a:ext>
            </a:extLst>
          </p:cNvPr>
          <p:cNvSpPr txBox="1"/>
          <p:nvPr/>
        </p:nvSpPr>
        <p:spPr>
          <a:xfrm>
            <a:off x="3785438" y="4008481"/>
            <a:ext cx="3240000" cy="276999"/>
          </a:xfrm>
          <a:prstGeom prst="rect">
            <a:avLst/>
          </a:prstGeom>
          <a:noFill/>
        </p:spPr>
        <p:txBody>
          <a:bodyPr wrap="square" rtlCol="0">
            <a:spAutoFit/>
          </a:bodyPr>
          <a:lstStyle/>
          <a:p>
            <a:r>
              <a:rPr lang="az-Latn-AZ" sz="600" dirty="0">
                <a:latin typeface="Arial" panose="020B0604020202020204" pitchFamily="34" charset="0"/>
                <a:cs typeface="Arial" panose="020B0604020202020204" pitchFamily="34" charset="0"/>
              </a:rPr>
              <a:t>Lorem ipsum dolor sit amet, consectetuer adipiscing elit, sed diam nonummy nibh euismod tincidunt ut laoreet dolore magna aliquam erat volutpat. Ut wisi enim ad minim </a:t>
            </a:r>
          </a:p>
        </p:txBody>
      </p:sp>
      <p:sp>
        <p:nvSpPr>
          <p:cNvPr id="20" name="TextBox 19">
            <a:extLst>
              <a:ext uri="{FF2B5EF4-FFF2-40B4-BE49-F238E27FC236}">
                <a16:creationId xmlns:a16="http://schemas.microsoft.com/office/drawing/2014/main" id="{3788A72A-DFFB-B942-27D3-90AE832A0F4C}"/>
              </a:ext>
            </a:extLst>
          </p:cNvPr>
          <p:cNvSpPr txBox="1"/>
          <p:nvPr/>
        </p:nvSpPr>
        <p:spPr>
          <a:xfrm>
            <a:off x="382921" y="8291807"/>
            <a:ext cx="1422184" cy="246221"/>
          </a:xfrm>
          <a:prstGeom prst="rect">
            <a:avLst/>
          </a:prstGeom>
          <a:noFill/>
        </p:spPr>
        <p:txBody>
          <a:bodyPr wrap="none" rtlCol="0">
            <a:spAutoFit/>
          </a:bodyPr>
          <a:lstStyle/>
          <a:p>
            <a:r>
              <a:rPr lang="en-US" sz="1000" b="1" dirty="0">
                <a:solidFill>
                  <a:srgbClr val="A3CD3A"/>
                </a:solidFill>
                <a:latin typeface="Arial" panose="020B0604020202020204" pitchFamily="34" charset="0"/>
                <a:cs typeface="Arial" panose="020B0604020202020204" pitchFamily="34" charset="0"/>
              </a:rPr>
              <a:t>Material and Method</a:t>
            </a:r>
            <a:endParaRPr lang="az-Latn-AZ" sz="1000" b="1" dirty="0">
              <a:solidFill>
                <a:srgbClr val="A3CD3A"/>
              </a:solidFill>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A90DB591-7930-6F97-0A30-32E0F7C3BD97}"/>
              </a:ext>
            </a:extLst>
          </p:cNvPr>
          <p:cNvSpPr txBox="1"/>
          <p:nvPr/>
        </p:nvSpPr>
        <p:spPr>
          <a:xfrm>
            <a:off x="382921" y="4008481"/>
            <a:ext cx="3240000" cy="276999"/>
          </a:xfrm>
          <a:prstGeom prst="rect">
            <a:avLst/>
          </a:prstGeom>
          <a:noFill/>
        </p:spPr>
        <p:txBody>
          <a:bodyPr wrap="square" rtlCol="0">
            <a:spAutoFit/>
          </a:bodyPr>
          <a:lstStyle/>
          <a:p>
            <a:r>
              <a:rPr lang="az-Latn-AZ" sz="600" dirty="0">
                <a:latin typeface="Arial" panose="020B0604020202020204" pitchFamily="34" charset="0"/>
                <a:cs typeface="Arial" panose="020B0604020202020204" pitchFamily="34" charset="0"/>
              </a:rPr>
              <a:t>Lorem ipsum dolor sit amet, consectetuer adipiscing elit, sed diam nonummy nibh euismod tincidunt ut laoreet dolore magna aliquam erat volutpat. Ut wisi enim ad minim </a:t>
            </a:r>
          </a:p>
        </p:txBody>
      </p:sp>
      <p:sp>
        <p:nvSpPr>
          <p:cNvPr id="37" name="TextBox 36">
            <a:extLst>
              <a:ext uri="{FF2B5EF4-FFF2-40B4-BE49-F238E27FC236}">
                <a16:creationId xmlns:a16="http://schemas.microsoft.com/office/drawing/2014/main" id="{6F37EA09-6E14-29A2-96B3-478D1608DE91}"/>
              </a:ext>
            </a:extLst>
          </p:cNvPr>
          <p:cNvSpPr txBox="1"/>
          <p:nvPr/>
        </p:nvSpPr>
        <p:spPr>
          <a:xfrm>
            <a:off x="368659" y="8493103"/>
            <a:ext cx="6808094" cy="553998"/>
          </a:xfrm>
          <a:prstGeom prst="rect">
            <a:avLst/>
          </a:prstGeom>
          <a:noFill/>
        </p:spPr>
        <p:txBody>
          <a:bodyPr wrap="square" rtlCol="0">
            <a:spAutoFit/>
          </a:bodyPr>
          <a:lstStyle/>
          <a:p>
            <a:r>
              <a:rPr lang="az-Latn-AZ" sz="600" dirty="0">
                <a:solidFill>
                  <a:schemeClr val="bg1"/>
                </a:solidFill>
                <a:latin typeface="Arial" panose="020B0604020202020204" pitchFamily="34" charset="0"/>
                <a:cs typeface="Arial" panose="020B0604020202020204" pitchFamily="34" charset="0"/>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odio dignissim qui blandit praesent luptatum zzril delenit augue duis dolore te feugait nulla facilisi.</a:t>
            </a:r>
          </a:p>
          <a:p>
            <a:r>
              <a:rPr lang="az-Latn-AZ" sz="600" dirty="0">
                <a:solidFill>
                  <a:schemeClr val="bg1"/>
                </a:solidFill>
                <a:latin typeface="Arial" panose="020B0604020202020204" pitchFamily="34" charset="0"/>
                <a:cs typeface="Arial" panose="020B0604020202020204" pitchFamily="34" charset="0"/>
              </a:rPr>
              <a:t>Lorem ipsum dolor sit amet, cons ectetuer adipiscing elit, sed diam nonummy nibh euismod tincidunt ut laoreet dolore magna aliquam erat volutpat. Ut wisi enim ad minim veniam, quis nostrud exerci tation ullamcorper suscipit lobortis nisl ut aliquip ex ea commodo consequat.</a:t>
            </a:r>
          </a:p>
        </p:txBody>
      </p:sp>
      <p:pic>
        <p:nvPicPr>
          <p:cNvPr id="38" name="Graphic 37">
            <a:extLst>
              <a:ext uri="{FF2B5EF4-FFF2-40B4-BE49-F238E27FC236}">
                <a16:creationId xmlns:a16="http://schemas.microsoft.com/office/drawing/2014/main" id="{F8B4E7F9-2190-48BF-D1A7-105967D2EBB3}"/>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61962" y="6568588"/>
            <a:ext cx="1535424" cy="1080000"/>
          </a:xfrm>
          <a:prstGeom prst="rect">
            <a:avLst/>
          </a:prstGeom>
        </p:spPr>
      </p:pic>
      <p:sp>
        <p:nvSpPr>
          <p:cNvPr id="39" name="TextBox 38">
            <a:extLst>
              <a:ext uri="{FF2B5EF4-FFF2-40B4-BE49-F238E27FC236}">
                <a16:creationId xmlns:a16="http://schemas.microsoft.com/office/drawing/2014/main" id="{C1E93F74-92D2-760D-1F4E-9D7D905E8BCA}"/>
              </a:ext>
            </a:extLst>
          </p:cNvPr>
          <p:cNvSpPr txBox="1"/>
          <p:nvPr/>
        </p:nvSpPr>
        <p:spPr>
          <a:xfrm>
            <a:off x="461961" y="7457950"/>
            <a:ext cx="406040" cy="184666"/>
          </a:xfrm>
          <a:prstGeom prst="rect">
            <a:avLst/>
          </a:prstGeom>
          <a:noFill/>
        </p:spPr>
        <p:txBody>
          <a:bodyPr wrap="square" rtlCol="0">
            <a:spAutoFit/>
          </a:bodyPr>
          <a:lstStyle/>
          <a:p>
            <a:r>
              <a:rPr lang="az-Latn-AZ" sz="600" b="1" dirty="0">
                <a:solidFill>
                  <a:schemeClr val="bg1"/>
                </a:solidFill>
                <a:latin typeface="Arial" panose="020B0604020202020204" pitchFamily="34" charset="0"/>
                <a:cs typeface="Arial" panose="020B0604020202020204" pitchFamily="34" charset="0"/>
              </a:rPr>
              <a:t>Title </a:t>
            </a:r>
            <a:r>
              <a:rPr lang="en-US" sz="600" b="1" dirty="0">
                <a:solidFill>
                  <a:schemeClr val="bg1"/>
                </a:solidFill>
                <a:latin typeface="Arial" panose="020B0604020202020204" pitchFamily="34" charset="0"/>
                <a:cs typeface="Arial" panose="020B0604020202020204" pitchFamily="34" charset="0"/>
              </a:rPr>
              <a:t>5</a:t>
            </a:r>
            <a:endParaRPr lang="az-Latn-AZ" sz="600" b="1" dirty="0">
              <a:solidFill>
                <a:schemeClr val="bg1"/>
              </a:solidFill>
              <a:latin typeface="Arial" panose="020B0604020202020204" pitchFamily="34" charset="0"/>
              <a:cs typeface="Arial" panose="020B0604020202020204" pitchFamily="34" charset="0"/>
            </a:endParaRPr>
          </a:p>
        </p:txBody>
      </p:sp>
      <p:sp>
        <p:nvSpPr>
          <p:cNvPr id="40" name="TextBox 39">
            <a:extLst>
              <a:ext uri="{FF2B5EF4-FFF2-40B4-BE49-F238E27FC236}">
                <a16:creationId xmlns:a16="http://schemas.microsoft.com/office/drawing/2014/main" id="{90E5861D-0696-8227-C555-15B7100955E4}"/>
              </a:ext>
            </a:extLst>
          </p:cNvPr>
          <p:cNvSpPr txBox="1"/>
          <p:nvPr/>
        </p:nvSpPr>
        <p:spPr>
          <a:xfrm>
            <a:off x="2073236" y="7689712"/>
            <a:ext cx="1628726" cy="276999"/>
          </a:xfrm>
          <a:prstGeom prst="rect">
            <a:avLst/>
          </a:prstGeom>
          <a:noFill/>
        </p:spPr>
        <p:txBody>
          <a:bodyPr wrap="square" rtlCol="0">
            <a:spAutoFit/>
          </a:bodyPr>
          <a:lstStyle/>
          <a:p>
            <a:r>
              <a:rPr lang="az-Latn-AZ" sz="600" dirty="0">
                <a:latin typeface="Arial" panose="020B0604020202020204" pitchFamily="34" charset="0"/>
                <a:cs typeface="Arial" panose="020B0604020202020204" pitchFamily="34" charset="0"/>
              </a:rPr>
              <a:t>Lorem ipsum dolor sit amet, consectetuer adipiscing elit, sed diam nonummy </a:t>
            </a:r>
            <a:r>
              <a:rPr lang="az-Latn-AZ" sz="600" dirty="0" smtClean="0">
                <a:latin typeface="Arial" panose="020B0604020202020204" pitchFamily="34" charset="0"/>
                <a:cs typeface="Arial" panose="020B0604020202020204" pitchFamily="34" charset="0"/>
              </a:rPr>
              <a:t>nibh</a:t>
            </a:r>
            <a:endParaRPr lang="az-Latn-AZ" sz="600" dirty="0">
              <a:latin typeface="Arial" panose="020B0604020202020204" pitchFamily="34" charset="0"/>
              <a:cs typeface="Arial" panose="020B0604020202020204" pitchFamily="34" charset="0"/>
            </a:endParaRPr>
          </a:p>
        </p:txBody>
      </p:sp>
      <p:pic>
        <p:nvPicPr>
          <p:cNvPr id="41" name="Graphic 40">
            <a:extLst>
              <a:ext uri="{FF2B5EF4-FFF2-40B4-BE49-F238E27FC236}">
                <a16:creationId xmlns:a16="http://schemas.microsoft.com/office/drawing/2014/main" id="{B7DA4549-E30E-7DE7-224B-EFE78EACFC72}"/>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2166538" y="6568588"/>
            <a:ext cx="1535424" cy="1080000"/>
          </a:xfrm>
          <a:prstGeom prst="rect">
            <a:avLst/>
          </a:prstGeom>
        </p:spPr>
      </p:pic>
      <p:sp>
        <p:nvSpPr>
          <p:cNvPr id="42" name="TextBox 41">
            <a:extLst>
              <a:ext uri="{FF2B5EF4-FFF2-40B4-BE49-F238E27FC236}">
                <a16:creationId xmlns:a16="http://schemas.microsoft.com/office/drawing/2014/main" id="{D9951A2A-9C44-C539-3794-7F29930B1C6B}"/>
              </a:ext>
            </a:extLst>
          </p:cNvPr>
          <p:cNvSpPr txBox="1"/>
          <p:nvPr/>
        </p:nvSpPr>
        <p:spPr>
          <a:xfrm>
            <a:off x="2156038" y="7461300"/>
            <a:ext cx="406040" cy="184666"/>
          </a:xfrm>
          <a:prstGeom prst="rect">
            <a:avLst/>
          </a:prstGeom>
          <a:noFill/>
        </p:spPr>
        <p:txBody>
          <a:bodyPr wrap="square" rtlCol="0">
            <a:spAutoFit/>
          </a:bodyPr>
          <a:lstStyle/>
          <a:p>
            <a:r>
              <a:rPr lang="az-Latn-AZ" sz="600" b="1" dirty="0">
                <a:solidFill>
                  <a:schemeClr val="bg1"/>
                </a:solidFill>
                <a:latin typeface="Arial" panose="020B0604020202020204" pitchFamily="34" charset="0"/>
                <a:cs typeface="Arial" panose="020B0604020202020204" pitchFamily="34" charset="0"/>
              </a:rPr>
              <a:t>Title </a:t>
            </a:r>
            <a:r>
              <a:rPr lang="en-US" sz="600" b="1" dirty="0">
                <a:solidFill>
                  <a:schemeClr val="bg1"/>
                </a:solidFill>
                <a:latin typeface="Arial" panose="020B0604020202020204" pitchFamily="34" charset="0"/>
                <a:cs typeface="Arial" panose="020B0604020202020204" pitchFamily="34" charset="0"/>
              </a:rPr>
              <a:t>6</a:t>
            </a:r>
            <a:endParaRPr lang="az-Latn-AZ" sz="600" b="1" dirty="0">
              <a:solidFill>
                <a:schemeClr val="bg1"/>
              </a:solidFill>
              <a:latin typeface="Arial" panose="020B0604020202020204" pitchFamily="34" charset="0"/>
              <a:cs typeface="Arial" panose="020B0604020202020204" pitchFamily="34" charset="0"/>
            </a:endParaRPr>
          </a:p>
        </p:txBody>
      </p:sp>
      <p:sp>
        <p:nvSpPr>
          <p:cNvPr id="43" name="TextBox 42">
            <a:extLst>
              <a:ext uri="{FF2B5EF4-FFF2-40B4-BE49-F238E27FC236}">
                <a16:creationId xmlns:a16="http://schemas.microsoft.com/office/drawing/2014/main" id="{B0EBD981-ACCF-583E-F6D9-42BEC7A5304D}"/>
              </a:ext>
            </a:extLst>
          </p:cNvPr>
          <p:cNvSpPr txBox="1"/>
          <p:nvPr/>
        </p:nvSpPr>
        <p:spPr>
          <a:xfrm>
            <a:off x="3779837" y="7680604"/>
            <a:ext cx="1628726" cy="276999"/>
          </a:xfrm>
          <a:prstGeom prst="rect">
            <a:avLst/>
          </a:prstGeom>
          <a:noFill/>
        </p:spPr>
        <p:txBody>
          <a:bodyPr wrap="square" rtlCol="0">
            <a:spAutoFit/>
          </a:bodyPr>
          <a:lstStyle/>
          <a:p>
            <a:r>
              <a:rPr lang="az-Latn-AZ" sz="600" dirty="0">
                <a:latin typeface="Arial" panose="020B0604020202020204" pitchFamily="34" charset="0"/>
                <a:cs typeface="Arial" panose="020B0604020202020204" pitchFamily="34" charset="0"/>
              </a:rPr>
              <a:t>Lorem ipsum dolor sit amet, consectetuer adipiscing elit, sed diam nonummy </a:t>
            </a:r>
            <a:r>
              <a:rPr lang="az-Latn-AZ" sz="600" dirty="0" smtClean="0">
                <a:latin typeface="Arial" panose="020B0604020202020204" pitchFamily="34" charset="0"/>
                <a:cs typeface="Arial" panose="020B0604020202020204" pitchFamily="34" charset="0"/>
              </a:rPr>
              <a:t>nibh</a:t>
            </a:r>
            <a:endParaRPr lang="az-Latn-AZ" sz="600" dirty="0">
              <a:latin typeface="Arial" panose="020B0604020202020204" pitchFamily="34" charset="0"/>
              <a:cs typeface="Arial" panose="020B0604020202020204" pitchFamily="34" charset="0"/>
            </a:endParaRPr>
          </a:p>
        </p:txBody>
      </p:sp>
      <p:pic>
        <p:nvPicPr>
          <p:cNvPr id="44" name="Graphic 43">
            <a:extLst>
              <a:ext uri="{FF2B5EF4-FFF2-40B4-BE49-F238E27FC236}">
                <a16:creationId xmlns:a16="http://schemas.microsoft.com/office/drawing/2014/main" id="{9BF0F8EE-DB54-13C8-13CA-A7E5DB5733B7}"/>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3881165" y="6568588"/>
            <a:ext cx="1535424" cy="1080000"/>
          </a:xfrm>
          <a:prstGeom prst="rect">
            <a:avLst/>
          </a:prstGeom>
        </p:spPr>
      </p:pic>
      <p:sp>
        <p:nvSpPr>
          <p:cNvPr id="45" name="TextBox 44">
            <a:extLst>
              <a:ext uri="{FF2B5EF4-FFF2-40B4-BE49-F238E27FC236}">
                <a16:creationId xmlns:a16="http://schemas.microsoft.com/office/drawing/2014/main" id="{78119D02-91D8-F254-AE62-4BBBF8AFE631}"/>
              </a:ext>
            </a:extLst>
          </p:cNvPr>
          <p:cNvSpPr txBox="1"/>
          <p:nvPr/>
        </p:nvSpPr>
        <p:spPr>
          <a:xfrm>
            <a:off x="3881165" y="7462432"/>
            <a:ext cx="406040" cy="184666"/>
          </a:xfrm>
          <a:prstGeom prst="rect">
            <a:avLst/>
          </a:prstGeom>
          <a:noFill/>
        </p:spPr>
        <p:txBody>
          <a:bodyPr wrap="square" rtlCol="0">
            <a:spAutoFit/>
          </a:bodyPr>
          <a:lstStyle/>
          <a:p>
            <a:r>
              <a:rPr lang="az-Latn-AZ" sz="600" b="1" dirty="0">
                <a:solidFill>
                  <a:schemeClr val="bg1"/>
                </a:solidFill>
                <a:latin typeface="Arial" panose="020B0604020202020204" pitchFamily="34" charset="0"/>
                <a:cs typeface="Arial" panose="020B0604020202020204" pitchFamily="34" charset="0"/>
              </a:rPr>
              <a:t>Title </a:t>
            </a:r>
            <a:r>
              <a:rPr lang="en-US" sz="600" b="1" dirty="0">
                <a:solidFill>
                  <a:schemeClr val="bg1"/>
                </a:solidFill>
                <a:latin typeface="Arial" panose="020B0604020202020204" pitchFamily="34" charset="0"/>
                <a:cs typeface="Arial" panose="020B0604020202020204" pitchFamily="34" charset="0"/>
              </a:rPr>
              <a:t>7</a:t>
            </a:r>
            <a:endParaRPr lang="az-Latn-AZ" sz="600" b="1" dirty="0">
              <a:solidFill>
                <a:schemeClr val="bg1"/>
              </a:solidFill>
              <a:latin typeface="Arial" panose="020B0604020202020204" pitchFamily="34" charset="0"/>
              <a:cs typeface="Arial" panose="020B0604020202020204" pitchFamily="34" charset="0"/>
            </a:endParaRPr>
          </a:p>
        </p:txBody>
      </p:sp>
      <p:sp>
        <p:nvSpPr>
          <p:cNvPr id="46" name="TextBox 45">
            <a:extLst>
              <a:ext uri="{FF2B5EF4-FFF2-40B4-BE49-F238E27FC236}">
                <a16:creationId xmlns:a16="http://schemas.microsoft.com/office/drawing/2014/main" id="{35F448F6-ADB5-E211-FF35-421D392087BA}"/>
              </a:ext>
            </a:extLst>
          </p:cNvPr>
          <p:cNvSpPr txBox="1"/>
          <p:nvPr/>
        </p:nvSpPr>
        <p:spPr>
          <a:xfrm>
            <a:off x="5488893" y="7666205"/>
            <a:ext cx="1628726" cy="276999"/>
          </a:xfrm>
          <a:prstGeom prst="rect">
            <a:avLst/>
          </a:prstGeom>
          <a:noFill/>
        </p:spPr>
        <p:txBody>
          <a:bodyPr wrap="square" rtlCol="0">
            <a:spAutoFit/>
          </a:bodyPr>
          <a:lstStyle/>
          <a:p>
            <a:r>
              <a:rPr lang="az-Latn-AZ" sz="600" dirty="0">
                <a:latin typeface="Arial" panose="020B0604020202020204" pitchFamily="34" charset="0"/>
                <a:cs typeface="Arial" panose="020B0604020202020204" pitchFamily="34" charset="0"/>
              </a:rPr>
              <a:t>Lorem ipsum dolor sit amet, consectetuer adipiscing elit, sed diam nonummy </a:t>
            </a:r>
            <a:r>
              <a:rPr lang="az-Latn-AZ" sz="600" dirty="0" smtClean="0">
                <a:latin typeface="Arial" panose="020B0604020202020204" pitchFamily="34" charset="0"/>
                <a:cs typeface="Arial" panose="020B0604020202020204" pitchFamily="34" charset="0"/>
              </a:rPr>
              <a:t>nibh</a:t>
            </a:r>
            <a:endParaRPr lang="az-Latn-AZ" sz="600" dirty="0">
              <a:latin typeface="Arial" panose="020B0604020202020204" pitchFamily="34" charset="0"/>
              <a:cs typeface="Arial" panose="020B0604020202020204" pitchFamily="34" charset="0"/>
            </a:endParaRPr>
          </a:p>
        </p:txBody>
      </p:sp>
      <p:pic>
        <p:nvPicPr>
          <p:cNvPr id="47" name="Graphic 46">
            <a:extLst>
              <a:ext uri="{FF2B5EF4-FFF2-40B4-BE49-F238E27FC236}">
                <a16:creationId xmlns:a16="http://schemas.microsoft.com/office/drawing/2014/main" id="{43DDE10E-CBF6-9E9D-0BC4-85C13A21C2B7}"/>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5562289" y="6568588"/>
            <a:ext cx="1535424" cy="1080000"/>
          </a:xfrm>
          <a:prstGeom prst="rect">
            <a:avLst/>
          </a:prstGeom>
        </p:spPr>
      </p:pic>
      <p:sp>
        <p:nvSpPr>
          <p:cNvPr id="48" name="TextBox 47">
            <a:extLst>
              <a:ext uri="{FF2B5EF4-FFF2-40B4-BE49-F238E27FC236}">
                <a16:creationId xmlns:a16="http://schemas.microsoft.com/office/drawing/2014/main" id="{95D65918-BEF3-B856-DFC3-1E2FCDE74279}"/>
              </a:ext>
            </a:extLst>
          </p:cNvPr>
          <p:cNvSpPr txBox="1"/>
          <p:nvPr/>
        </p:nvSpPr>
        <p:spPr>
          <a:xfrm>
            <a:off x="5562289" y="7452508"/>
            <a:ext cx="406040" cy="184666"/>
          </a:xfrm>
          <a:prstGeom prst="rect">
            <a:avLst/>
          </a:prstGeom>
          <a:noFill/>
        </p:spPr>
        <p:txBody>
          <a:bodyPr wrap="square" rtlCol="0">
            <a:spAutoFit/>
          </a:bodyPr>
          <a:lstStyle/>
          <a:p>
            <a:r>
              <a:rPr lang="az-Latn-AZ" sz="600" b="1" dirty="0">
                <a:solidFill>
                  <a:schemeClr val="bg1"/>
                </a:solidFill>
                <a:latin typeface="Arial" panose="020B0604020202020204" pitchFamily="34" charset="0"/>
                <a:cs typeface="Arial" panose="020B0604020202020204" pitchFamily="34" charset="0"/>
              </a:rPr>
              <a:t>Title </a:t>
            </a:r>
            <a:r>
              <a:rPr lang="en-US" sz="600" b="1" dirty="0">
                <a:solidFill>
                  <a:schemeClr val="bg1"/>
                </a:solidFill>
                <a:latin typeface="Arial" panose="020B0604020202020204" pitchFamily="34" charset="0"/>
                <a:cs typeface="Arial" panose="020B0604020202020204" pitchFamily="34" charset="0"/>
              </a:rPr>
              <a:t>8</a:t>
            </a:r>
            <a:endParaRPr lang="az-Latn-AZ" sz="600" b="1" dirty="0">
              <a:solidFill>
                <a:schemeClr val="bg1"/>
              </a:solidFill>
              <a:latin typeface="Arial" panose="020B0604020202020204" pitchFamily="34" charset="0"/>
              <a:cs typeface="Arial" panose="020B0604020202020204" pitchFamily="34" charset="0"/>
            </a:endParaRPr>
          </a:p>
        </p:txBody>
      </p:sp>
      <p:sp>
        <p:nvSpPr>
          <p:cNvPr id="51" name="TextBox 50">
            <a:extLst>
              <a:ext uri="{FF2B5EF4-FFF2-40B4-BE49-F238E27FC236}">
                <a16:creationId xmlns:a16="http://schemas.microsoft.com/office/drawing/2014/main" id="{2D911F08-6811-2A54-1432-CB60DC2075FD}"/>
              </a:ext>
            </a:extLst>
          </p:cNvPr>
          <p:cNvSpPr txBox="1"/>
          <p:nvPr/>
        </p:nvSpPr>
        <p:spPr>
          <a:xfrm>
            <a:off x="382921" y="9119901"/>
            <a:ext cx="1861407" cy="246221"/>
          </a:xfrm>
          <a:prstGeom prst="rect">
            <a:avLst/>
          </a:prstGeom>
          <a:noFill/>
        </p:spPr>
        <p:txBody>
          <a:bodyPr wrap="none" rtlCol="0">
            <a:spAutoFit/>
          </a:bodyPr>
          <a:lstStyle/>
          <a:p>
            <a:r>
              <a:rPr lang="en-US" sz="1000" b="1" dirty="0">
                <a:solidFill>
                  <a:srgbClr val="A3CD3A"/>
                </a:solidFill>
                <a:latin typeface="Arial" panose="020B0604020202020204" pitchFamily="34" charset="0"/>
                <a:cs typeface="Arial" panose="020B0604020202020204" pitchFamily="34" charset="0"/>
              </a:rPr>
              <a:t>Discussion and </a:t>
            </a:r>
            <a:r>
              <a:rPr lang="en-US" sz="1000" b="1" dirty="0" err="1">
                <a:solidFill>
                  <a:srgbClr val="A3CD3A"/>
                </a:solidFill>
                <a:latin typeface="Arial" panose="020B0604020202020204" pitchFamily="34" charset="0"/>
                <a:cs typeface="Arial" panose="020B0604020202020204" pitchFamily="34" charset="0"/>
              </a:rPr>
              <a:t>Conslusion</a:t>
            </a:r>
            <a:endParaRPr lang="az-Latn-AZ" sz="1000" b="1" dirty="0">
              <a:solidFill>
                <a:srgbClr val="A3CD3A"/>
              </a:solidFill>
              <a:latin typeface="Arial" panose="020B0604020202020204" pitchFamily="34" charset="0"/>
              <a:cs typeface="Arial" panose="020B0604020202020204" pitchFamily="34" charset="0"/>
            </a:endParaRPr>
          </a:p>
        </p:txBody>
      </p:sp>
      <p:sp>
        <p:nvSpPr>
          <p:cNvPr id="52" name="TextBox 51">
            <a:extLst>
              <a:ext uri="{FF2B5EF4-FFF2-40B4-BE49-F238E27FC236}">
                <a16:creationId xmlns:a16="http://schemas.microsoft.com/office/drawing/2014/main" id="{C5201F85-D634-989F-5DFE-A0DD15EA0709}"/>
              </a:ext>
            </a:extLst>
          </p:cNvPr>
          <p:cNvSpPr txBox="1"/>
          <p:nvPr/>
        </p:nvSpPr>
        <p:spPr>
          <a:xfrm>
            <a:off x="368659" y="9302147"/>
            <a:ext cx="6808094" cy="553998"/>
          </a:xfrm>
          <a:prstGeom prst="rect">
            <a:avLst/>
          </a:prstGeom>
          <a:noFill/>
        </p:spPr>
        <p:txBody>
          <a:bodyPr wrap="square" rtlCol="0">
            <a:spAutoFit/>
          </a:bodyPr>
          <a:lstStyle/>
          <a:p>
            <a:r>
              <a:rPr lang="az-Latn-AZ" sz="600" dirty="0">
                <a:solidFill>
                  <a:schemeClr val="bg1"/>
                </a:solidFill>
                <a:latin typeface="Arial" panose="020B0604020202020204" pitchFamily="34" charset="0"/>
                <a:cs typeface="Arial" panose="020B0604020202020204" pitchFamily="34" charset="0"/>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odio dignissim qui blandit praesent luptatum zzril delenit augue duis dolore te feugait nulla facilisi.</a:t>
            </a:r>
          </a:p>
          <a:p>
            <a:r>
              <a:rPr lang="az-Latn-AZ" sz="600" dirty="0">
                <a:solidFill>
                  <a:schemeClr val="bg1"/>
                </a:solidFill>
                <a:latin typeface="Arial" panose="020B0604020202020204" pitchFamily="34" charset="0"/>
                <a:cs typeface="Arial" panose="020B0604020202020204" pitchFamily="34" charset="0"/>
              </a:rPr>
              <a:t>Lorem ipsum dolor sit amet, cons ectetuer adipiscing elit, sed diam nonummy nibh euismod tincidunt ut laoreet dolore magna aliquam erat volutpat. Ut wisi enim ad minim veniam, quis nostrud exerci tation ullamcorper suscipit lobortis nisl ut aliquip ex ea commodo consequat.</a:t>
            </a:r>
          </a:p>
        </p:txBody>
      </p:sp>
      <p:pic>
        <p:nvPicPr>
          <p:cNvPr id="54" name="Graphic 53">
            <a:extLst>
              <a:ext uri="{FF2B5EF4-FFF2-40B4-BE49-F238E27FC236}">
                <a16:creationId xmlns:a16="http://schemas.microsoft.com/office/drawing/2014/main" id="{E0325C58-0B01-ECFC-1829-998B32C3508B}"/>
              </a:ext>
            </a:extLst>
          </p:cNvPr>
          <p:cNvPicPr>
            <a:picLocks noChangeAspect="1"/>
          </p:cNvPicPr>
          <p:nvPr/>
        </p:nvPicPr>
        <p:blipFill>
          <a:blip r:embed="rId14">
            <a:extLst>
              <a:ext uri="{96DAC541-7B7A-43D3-8B79-37D633B846F1}">
                <asvg:svgBlip xmlns:asvg="http://schemas.microsoft.com/office/drawing/2016/SVG/main" xmlns="" r:embed="rId15"/>
              </a:ext>
            </a:extLst>
          </a:blip>
          <a:stretch>
            <a:fillRect/>
          </a:stretch>
        </p:blipFill>
        <p:spPr>
          <a:xfrm>
            <a:off x="461961" y="10028866"/>
            <a:ext cx="6624000" cy="12483"/>
          </a:xfrm>
          <a:prstGeom prst="rect">
            <a:avLst/>
          </a:prstGeom>
        </p:spPr>
      </p:pic>
      <p:sp>
        <p:nvSpPr>
          <p:cNvPr id="55" name="TextBox 54">
            <a:extLst>
              <a:ext uri="{FF2B5EF4-FFF2-40B4-BE49-F238E27FC236}">
                <a16:creationId xmlns:a16="http://schemas.microsoft.com/office/drawing/2014/main" id="{1AC10458-A096-6C97-A381-019AC2AF4E34}"/>
              </a:ext>
            </a:extLst>
          </p:cNvPr>
          <p:cNvSpPr txBox="1"/>
          <p:nvPr/>
        </p:nvSpPr>
        <p:spPr>
          <a:xfrm>
            <a:off x="358609" y="7686362"/>
            <a:ext cx="1628726" cy="276999"/>
          </a:xfrm>
          <a:prstGeom prst="rect">
            <a:avLst/>
          </a:prstGeom>
          <a:noFill/>
        </p:spPr>
        <p:txBody>
          <a:bodyPr wrap="square" rtlCol="0">
            <a:spAutoFit/>
          </a:bodyPr>
          <a:lstStyle/>
          <a:p>
            <a:r>
              <a:rPr lang="az-Latn-AZ" sz="600" dirty="0">
                <a:latin typeface="Arial" panose="020B0604020202020204" pitchFamily="34" charset="0"/>
                <a:cs typeface="Arial" panose="020B0604020202020204" pitchFamily="34" charset="0"/>
              </a:rPr>
              <a:t>Lorem ipsum dolor sit amet, consectetuer adipiscing elit, sed diam nonummy </a:t>
            </a:r>
            <a:r>
              <a:rPr lang="az-Latn-AZ" sz="600" dirty="0" smtClean="0">
                <a:latin typeface="Arial" panose="020B0604020202020204" pitchFamily="34" charset="0"/>
                <a:cs typeface="Arial" panose="020B0604020202020204" pitchFamily="34" charset="0"/>
              </a:rPr>
              <a:t>nibh</a:t>
            </a:r>
            <a:endParaRPr lang="az-Latn-AZ" sz="600" dirty="0">
              <a:latin typeface="Arial" panose="020B0604020202020204" pitchFamily="34" charset="0"/>
              <a:cs typeface="Arial" panose="020B0604020202020204" pitchFamily="34" charset="0"/>
            </a:endParaRPr>
          </a:p>
        </p:txBody>
      </p:sp>
      <p:pic>
        <p:nvPicPr>
          <p:cNvPr id="49" name="Graphic 37">
            <a:extLst>
              <a:ext uri="{FF2B5EF4-FFF2-40B4-BE49-F238E27FC236}">
                <a16:creationId xmlns:a16="http://schemas.microsoft.com/office/drawing/2014/main" id="{F8B4E7F9-2190-48BF-D1A7-105967D2EBB3}"/>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471034" y="5141140"/>
            <a:ext cx="1535424" cy="1080000"/>
          </a:xfrm>
          <a:prstGeom prst="rect">
            <a:avLst/>
          </a:prstGeom>
        </p:spPr>
      </p:pic>
      <p:sp>
        <p:nvSpPr>
          <p:cNvPr id="53" name="TextBox 52">
            <a:extLst>
              <a:ext uri="{FF2B5EF4-FFF2-40B4-BE49-F238E27FC236}">
                <a16:creationId xmlns:a16="http://schemas.microsoft.com/office/drawing/2014/main" id="{C1E93F74-92D2-760D-1F4E-9D7D905E8BCA}"/>
              </a:ext>
            </a:extLst>
          </p:cNvPr>
          <p:cNvSpPr txBox="1"/>
          <p:nvPr/>
        </p:nvSpPr>
        <p:spPr>
          <a:xfrm>
            <a:off x="471033" y="6030502"/>
            <a:ext cx="406040" cy="184666"/>
          </a:xfrm>
          <a:prstGeom prst="rect">
            <a:avLst/>
          </a:prstGeom>
          <a:noFill/>
        </p:spPr>
        <p:txBody>
          <a:bodyPr wrap="square" rtlCol="0">
            <a:spAutoFit/>
          </a:bodyPr>
          <a:lstStyle/>
          <a:p>
            <a:r>
              <a:rPr lang="az-Latn-AZ" sz="600" b="1" dirty="0">
                <a:solidFill>
                  <a:schemeClr val="bg1"/>
                </a:solidFill>
                <a:latin typeface="Arial" panose="020B0604020202020204" pitchFamily="34" charset="0"/>
                <a:cs typeface="Arial" panose="020B0604020202020204" pitchFamily="34" charset="0"/>
              </a:rPr>
              <a:t>Title </a:t>
            </a:r>
            <a:r>
              <a:rPr lang="tr-TR" sz="600" b="1" dirty="0">
                <a:solidFill>
                  <a:schemeClr val="bg1"/>
                </a:solidFill>
                <a:latin typeface="Arial" panose="020B0604020202020204" pitchFamily="34" charset="0"/>
                <a:cs typeface="Arial" panose="020B0604020202020204" pitchFamily="34" charset="0"/>
              </a:rPr>
              <a:t>1</a:t>
            </a:r>
            <a:endParaRPr lang="az-Latn-AZ" sz="600" b="1" dirty="0">
              <a:solidFill>
                <a:schemeClr val="bg1"/>
              </a:solidFill>
              <a:latin typeface="Arial" panose="020B0604020202020204" pitchFamily="34" charset="0"/>
              <a:cs typeface="Arial" panose="020B0604020202020204" pitchFamily="34" charset="0"/>
            </a:endParaRPr>
          </a:p>
        </p:txBody>
      </p:sp>
      <p:sp>
        <p:nvSpPr>
          <p:cNvPr id="56" name="TextBox 55">
            <a:extLst>
              <a:ext uri="{FF2B5EF4-FFF2-40B4-BE49-F238E27FC236}">
                <a16:creationId xmlns:a16="http://schemas.microsoft.com/office/drawing/2014/main" id="{90E5861D-0696-8227-C555-15B7100955E4}"/>
              </a:ext>
            </a:extLst>
          </p:cNvPr>
          <p:cNvSpPr txBox="1"/>
          <p:nvPr/>
        </p:nvSpPr>
        <p:spPr>
          <a:xfrm>
            <a:off x="2082308" y="6262264"/>
            <a:ext cx="1628726" cy="276999"/>
          </a:xfrm>
          <a:prstGeom prst="rect">
            <a:avLst/>
          </a:prstGeom>
          <a:noFill/>
        </p:spPr>
        <p:txBody>
          <a:bodyPr wrap="square" rtlCol="0">
            <a:spAutoFit/>
          </a:bodyPr>
          <a:lstStyle/>
          <a:p>
            <a:r>
              <a:rPr lang="az-Latn-AZ" sz="600" dirty="0">
                <a:latin typeface="Arial" panose="020B0604020202020204" pitchFamily="34" charset="0"/>
                <a:cs typeface="Arial" panose="020B0604020202020204" pitchFamily="34" charset="0"/>
              </a:rPr>
              <a:t>Lorem ipsum dolor sit amet, consectetuer adipiscing elit, sed diam nonummy </a:t>
            </a:r>
            <a:r>
              <a:rPr lang="az-Latn-AZ" sz="600" dirty="0" smtClean="0">
                <a:latin typeface="Arial" panose="020B0604020202020204" pitchFamily="34" charset="0"/>
                <a:cs typeface="Arial" panose="020B0604020202020204" pitchFamily="34" charset="0"/>
              </a:rPr>
              <a:t>nibh</a:t>
            </a:r>
            <a:endParaRPr lang="az-Latn-AZ" sz="600" dirty="0">
              <a:latin typeface="Arial" panose="020B0604020202020204" pitchFamily="34" charset="0"/>
              <a:cs typeface="Arial" panose="020B0604020202020204" pitchFamily="34" charset="0"/>
            </a:endParaRPr>
          </a:p>
        </p:txBody>
      </p:sp>
      <p:pic>
        <p:nvPicPr>
          <p:cNvPr id="57" name="Graphic 40">
            <a:extLst>
              <a:ext uri="{FF2B5EF4-FFF2-40B4-BE49-F238E27FC236}">
                <a16:creationId xmlns:a16="http://schemas.microsoft.com/office/drawing/2014/main" id="{B7DA4549-E30E-7DE7-224B-EFE78EACFC72}"/>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2175610" y="5141140"/>
            <a:ext cx="1535424" cy="1080000"/>
          </a:xfrm>
          <a:prstGeom prst="rect">
            <a:avLst/>
          </a:prstGeom>
        </p:spPr>
      </p:pic>
      <p:sp>
        <p:nvSpPr>
          <p:cNvPr id="58" name="TextBox 57">
            <a:extLst>
              <a:ext uri="{FF2B5EF4-FFF2-40B4-BE49-F238E27FC236}">
                <a16:creationId xmlns:a16="http://schemas.microsoft.com/office/drawing/2014/main" id="{D9951A2A-9C44-C539-3794-7F29930B1C6B}"/>
              </a:ext>
            </a:extLst>
          </p:cNvPr>
          <p:cNvSpPr txBox="1"/>
          <p:nvPr/>
        </p:nvSpPr>
        <p:spPr>
          <a:xfrm>
            <a:off x="2165110" y="6033852"/>
            <a:ext cx="406040" cy="184666"/>
          </a:xfrm>
          <a:prstGeom prst="rect">
            <a:avLst/>
          </a:prstGeom>
          <a:noFill/>
        </p:spPr>
        <p:txBody>
          <a:bodyPr wrap="square" rtlCol="0">
            <a:spAutoFit/>
          </a:bodyPr>
          <a:lstStyle/>
          <a:p>
            <a:r>
              <a:rPr lang="az-Latn-AZ" sz="600" b="1" dirty="0">
                <a:solidFill>
                  <a:schemeClr val="bg1"/>
                </a:solidFill>
                <a:latin typeface="Arial" panose="020B0604020202020204" pitchFamily="34" charset="0"/>
                <a:cs typeface="Arial" panose="020B0604020202020204" pitchFamily="34" charset="0"/>
              </a:rPr>
              <a:t>Title </a:t>
            </a:r>
            <a:r>
              <a:rPr lang="tr-TR" sz="600" b="1" dirty="0">
                <a:solidFill>
                  <a:schemeClr val="bg1"/>
                </a:solidFill>
                <a:latin typeface="Arial" panose="020B0604020202020204" pitchFamily="34" charset="0"/>
                <a:cs typeface="Arial" panose="020B0604020202020204" pitchFamily="34" charset="0"/>
              </a:rPr>
              <a:t>2</a:t>
            </a:r>
            <a:endParaRPr lang="az-Latn-AZ" sz="600" b="1" dirty="0">
              <a:solidFill>
                <a:schemeClr val="bg1"/>
              </a:solidFill>
              <a:latin typeface="Arial" panose="020B0604020202020204" pitchFamily="34" charset="0"/>
              <a:cs typeface="Arial" panose="020B0604020202020204" pitchFamily="34" charset="0"/>
            </a:endParaRPr>
          </a:p>
        </p:txBody>
      </p:sp>
      <p:sp>
        <p:nvSpPr>
          <p:cNvPr id="59" name="TextBox 58">
            <a:extLst>
              <a:ext uri="{FF2B5EF4-FFF2-40B4-BE49-F238E27FC236}">
                <a16:creationId xmlns:a16="http://schemas.microsoft.com/office/drawing/2014/main" id="{B0EBD981-ACCF-583E-F6D9-42BEC7A5304D}"/>
              </a:ext>
            </a:extLst>
          </p:cNvPr>
          <p:cNvSpPr txBox="1"/>
          <p:nvPr/>
        </p:nvSpPr>
        <p:spPr>
          <a:xfrm>
            <a:off x="3788909" y="6253156"/>
            <a:ext cx="1628726" cy="276999"/>
          </a:xfrm>
          <a:prstGeom prst="rect">
            <a:avLst/>
          </a:prstGeom>
          <a:noFill/>
        </p:spPr>
        <p:txBody>
          <a:bodyPr wrap="square" rtlCol="0">
            <a:spAutoFit/>
          </a:bodyPr>
          <a:lstStyle/>
          <a:p>
            <a:r>
              <a:rPr lang="az-Latn-AZ" sz="600" dirty="0">
                <a:latin typeface="Arial" panose="020B0604020202020204" pitchFamily="34" charset="0"/>
                <a:cs typeface="Arial" panose="020B0604020202020204" pitchFamily="34" charset="0"/>
              </a:rPr>
              <a:t>Lorem ipsum dolor sit amet, consectetuer adipiscing elit, sed diam nonummy </a:t>
            </a:r>
            <a:r>
              <a:rPr lang="az-Latn-AZ" sz="600" dirty="0" smtClean="0">
                <a:latin typeface="Arial" panose="020B0604020202020204" pitchFamily="34" charset="0"/>
                <a:cs typeface="Arial" panose="020B0604020202020204" pitchFamily="34" charset="0"/>
              </a:rPr>
              <a:t>nibh</a:t>
            </a:r>
            <a:endParaRPr lang="az-Latn-AZ" sz="600" dirty="0">
              <a:latin typeface="Arial" panose="020B0604020202020204" pitchFamily="34" charset="0"/>
              <a:cs typeface="Arial" panose="020B0604020202020204" pitchFamily="34" charset="0"/>
            </a:endParaRPr>
          </a:p>
        </p:txBody>
      </p:sp>
      <p:pic>
        <p:nvPicPr>
          <p:cNvPr id="60" name="Graphic 43">
            <a:extLst>
              <a:ext uri="{FF2B5EF4-FFF2-40B4-BE49-F238E27FC236}">
                <a16:creationId xmlns:a16="http://schemas.microsoft.com/office/drawing/2014/main" id="{9BF0F8EE-DB54-13C8-13CA-A7E5DB5733B7}"/>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3890237" y="5141140"/>
            <a:ext cx="1535424" cy="1080000"/>
          </a:xfrm>
          <a:prstGeom prst="rect">
            <a:avLst/>
          </a:prstGeom>
        </p:spPr>
      </p:pic>
      <p:sp>
        <p:nvSpPr>
          <p:cNvPr id="61" name="TextBox 60">
            <a:extLst>
              <a:ext uri="{FF2B5EF4-FFF2-40B4-BE49-F238E27FC236}">
                <a16:creationId xmlns:a16="http://schemas.microsoft.com/office/drawing/2014/main" id="{78119D02-91D8-F254-AE62-4BBBF8AFE631}"/>
              </a:ext>
            </a:extLst>
          </p:cNvPr>
          <p:cNvSpPr txBox="1"/>
          <p:nvPr/>
        </p:nvSpPr>
        <p:spPr>
          <a:xfrm>
            <a:off x="3890237" y="6034984"/>
            <a:ext cx="406040" cy="184666"/>
          </a:xfrm>
          <a:prstGeom prst="rect">
            <a:avLst/>
          </a:prstGeom>
          <a:noFill/>
        </p:spPr>
        <p:txBody>
          <a:bodyPr wrap="square" rtlCol="0">
            <a:spAutoFit/>
          </a:bodyPr>
          <a:lstStyle/>
          <a:p>
            <a:r>
              <a:rPr lang="az-Latn-AZ" sz="600" b="1" dirty="0">
                <a:solidFill>
                  <a:schemeClr val="bg1"/>
                </a:solidFill>
                <a:latin typeface="Arial" panose="020B0604020202020204" pitchFamily="34" charset="0"/>
                <a:cs typeface="Arial" panose="020B0604020202020204" pitchFamily="34" charset="0"/>
              </a:rPr>
              <a:t>Title </a:t>
            </a:r>
            <a:r>
              <a:rPr lang="tr-TR" sz="600" b="1" dirty="0">
                <a:solidFill>
                  <a:schemeClr val="bg1"/>
                </a:solidFill>
                <a:latin typeface="Arial" panose="020B0604020202020204" pitchFamily="34" charset="0"/>
                <a:cs typeface="Arial" panose="020B0604020202020204" pitchFamily="34" charset="0"/>
              </a:rPr>
              <a:t>3</a:t>
            </a:r>
            <a:endParaRPr lang="az-Latn-AZ" sz="600" b="1" dirty="0">
              <a:solidFill>
                <a:schemeClr val="bg1"/>
              </a:solidFill>
              <a:latin typeface="Arial" panose="020B0604020202020204" pitchFamily="34" charset="0"/>
              <a:cs typeface="Arial" panose="020B0604020202020204" pitchFamily="34" charset="0"/>
            </a:endParaRPr>
          </a:p>
        </p:txBody>
      </p:sp>
      <p:sp>
        <p:nvSpPr>
          <p:cNvPr id="62" name="TextBox 61">
            <a:extLst>
              <a:ext uri="{FF2B5EF4-FFF2-40B4-BE49-F238E27FC236}">
                <a16:creationId xmlns:a16="http://schemas.microsoft.com/office/drawing/2014/main" id="{35F448F6-ADB5-E211-FF35-421D392087BA}"/>
              </a:ext>
            </a:extLst>
          </p:cNvPr>
          <p:cNvSpPr txBox="1"/>
          <p:nvPr/>
        </p:nvSpPr>
        <p:spPr>
          <a:xfrm>
            <a:off x="5497965" y="6238757"/>
            <a:ext cx="1628726" cy="276999"/>
          </a:xfrm>
          <a:prstGeom prst="rect">
            <a:avLst/>
          </a:prstGeom>
          <a:noFill/>
        </p:spPr>
        <p:txBody>
          <a:bodyPr wrap="square" rtlCol="0">
            <a:spAutoFit/>
          </a:bodyPr>
          <a:lstStyle/>
          <a:p>
            <a:r>
              <a:rPr lang="az-Latn-AZ" sz="600" dirty="0">
                <a:latin typeface="Arial" panose="020B0604020202020204" pitchFamily="34" charset="0"/>
                <a:cs typeface="Arial" panose="020B0604020202020204" pitchFamily="34" charset="0"/>
              </a:rPr>
              <a:t>Lorem ipsum dolor sit amet, consectetuer adipiscing elit, sed diam nonummy </a:t>
            </a:r>
            <a:r>
              <a:rPr lang="az-Latn-AZ" sz="600" dirty="0" smtClean="0">
                <a:latin typeface="Arial" panose="020B0604020202020204" pitchFamily="34" charset="0"/>
                <a:cs typeface="Arial" panose="020B0604020202020204" pitchFamily="34" charset="0"/>
              </a:rPr>
              <a:t>nibh</a:t>
            </a:r>
            <a:endParaRPr lang="az-Latn-AZ" sz="600" dirty="0">
              <a:latin typeface="Arial" panose="020B0604020202020204" pitchFamily="34" charset="0"/>
              <a:cs typeface="Arial" panose="020B0604020202020204" pitchFamily="34" charset="0"/>
            </a:endParaRPr>
          </a:p>
        </p:txBody>
      </p:sp>
      <p:pic>
        <p:nvPicPr>
          <p:cNvPr id="63" name="Graphic 46">
            <a:extLst>
              <a:ext uri="{FF2B5EF4-FFF2-40B4-BE49-F238E27FC236}">
                <a16:creationId xmlns:a16="http://schemas.microsoft.com/office/drawing/2014/main" id="{43DDE10E-CBF6-9E9D-0BC4-85C13A21C2B7}"/>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5571361" y="5141140"/>
            <a:ext cx="1535424" cy="1080000"/>
          </a:xfrm>
          <a:prstGeom prst="rect">
            <a:avLst/>
          </a:prstGeom>
        </p:spPr>
      </p:pic>
      <p:sp>
        <p:nvSpPr>
          <p:cNvPr id="64" name="TextBox 63">
            <a:extLst>
              <a:ext uri="{FF2B5EF4-FFF2-40B4-BE49-F238E27FC236}">
                <a16:creationId xmlns:a16="http://schemas.microsoft.com/office/drawing/2014/main" id="{95D65918-BEF3-B856-DFC3-1E2FCDE74279}"/>
              </a:ext>
            </a:extLst>
          </p:cNvPr>
          <p:cNvSpPr txBox="1"/>
          <p:nvPr/>
        </p:nvSpPr>
        <p:spPr>
          <a:xfrm>
            <a:off x="5571361" y="6025060"/>
            <a:ext cx="406040" cy="184666"/>
          </a:xfrm>
          <a:prstGeom prst="rect">
            <a:avLst/>
          </a:prstGeom>
          <a:noFill/>
        </p:spPr>
        <p:txBody>
          <a:bodyPr wrap="square" rtlCol="0">
            <a:spAutoFit/>
          </a:bodyPr>
          <a:lstStyle/>
          <a:p>
            <a:r>
              <a:rPr lang="az-Latn-AZ" sz="600" b="1" dirty="0">
                <a:solidFill>
                  <a:schemeClr val="bg1"/>
                </a:solidFill>
                <a:latin typeface="Arial" panose="020B0604020202020204" pitchFamily="34" charset="0"/>
                <a:cs typeface="Arial" panose="020B0604020202020204" pitchFamily="34" charset="0"/>
              </a:rPr>
              <a:t>Title </a:t>
            </a:r>
            <a:r>
              <a:rPr lang="tr-TR" sz="600" b="1" dirty="0">
                <a:solidFill>
                  <a:schemeClr val="bg1"/>
                </a:solidFill>
                <a:latin typeface="Arial" panose="020B0604020202020204" pitchFamily="34" charset="0"/>
                <a:cs typeface="Arial" panose="020B0604020202020204" pitchFamily="34" charset="0"/>
              </a:rPr>
              <a:t>4</a:t>
            </a:r>
            <a:endParaRPr lang="az-Latn-AZ" sz="600" b="1" dirty="0">
              <a:solidFill>
                <a:schemeClr val="bg1"/>
              </a:solidFill>
              <a:latin typeface="Arial" panose="020B0604020202020204" pitchFamily="34" charset="0"/>
              <a:cs typeface="Arial" panose="020B0604020202020204" pitchFamily="34" charset="0"/>
            </a:endParaRPr>
          </a:p>
        </p:txBody>
      </p:sp>
      <p:sp>
        <p:nvSpPr>
          <p:cNvPr id="65" name="TextBox 64">
            <a:extLst>
              <a:ext uri="{FF2B5EF4-FFF2-40B4-BE49-F238E27FC236}">
                <a16:creationId xmlns:a16="http://schemas.microsoft.com/office/drawing/2014/main" id="{1AC10458-A096-6C97-A381-019AC2AF4E34}"/>
              </a:ext>
            </a:extLst>
          </p:cNvPr>
          <p:cNvSpPr txBox="1"/>
          <p:nvPr/>
        </p:nvSpPr>
        <p:spPr>
          <a:xfrm>
            <a:off x="367681" y="6258914"/>
            <a:ext cx="1628726" cy="276999"/>
          </a:xfrm>
          <a:prstGeom prst="rect">
            <a:avLst/>
          </a:prstGeom>
          <a:noFill/>
        </p:spPr>
        <p:txBody>
          <a:bodyPr wrap="square" rtlCol="0">
            <a:spAutoFit/>
          </a:bodyPr>
          <a:lstStyle/>
          <a:p>
            <a:r>
              <a:rPr lang="az-Latn-AZ" sz="600" dirty="0">
                <a:latin typeface="Arial" panose="020B0604020202020204" pitchFamily="34" charset="0"/>
                <a:cs typeface="Arial" panose="020B0604020202020204" pitchFamily="34" charset="0"/>
              </a:rPr>
              <a:t>Lorem ipsum dolor sit amet, consectetuer adipiscing elit, sed diam nonummy </a:t>
            </a:r>
            <a:r>
              <a:rPr lang="az-Latn-AZ" sz="600" dirty="0" smtClean="0">
                <a:latin typeface="Arial" panose="020B0604020202020204" pitchFamily="34" charset="0"/>
                <a:cs typeface="Arial" panose="020B0604020202020204" pitchFamily="34" charset="0"/>
              </a:rPr>
              <a:t>nibh</a:t>
            </a:r>
            <a:endParaRPr lang="az-Latn-AZ" sz="600" dirty="0">
              <a:latin typeface="Arial" panose="020B0604020202020204" pitchFamily="34" charset="0"/>
              <a:cs typeface="Arial" panose="020B0604020202020204" pitchFamily="34" charset="0"/>
            </a:endParaRPr>
          </a:p>
        </p:txBody>
      </p:sp>
      <p:sp>
        <p:nvSpPr>
          <p:cNvPr id="66" name="TextBox 65">
            <a:extLst>
              <a:ext uri="{FF2B5EF4-FFF2-40B4-BE49-F238E27FC236}">
                <a16:creationId xmlns:a16="http://schemas.microsoft.com/office/drawing/2014/main" id="{7F964363-0FEF-23CE-95D1-F08EB75DB201}"/>
              </a:ext>
            </a:extLst>
          </p:cNvPr>
          <p:cNvSpPr txBox="1"/>
          <p:nvPr/>
        </p:nvSpPr>
        <p:spPr>
          <a:xfrm>
            <a:off x="382921" y="4318046"/>
            <a:ext cx="1172116" cy="246221"/>
          </a:xfrm>
          <a:prstGeom prst="rect">
            <a:avLst/>
          </a:prstGeom>
          <a:noFill/>
        </p:spPr>
        <p:txBody>
          <a:bodyPr wrap="none" rtlCol="0">
            <a:spAutoFit/>
          </a:bodyPr>
          <a:lstStyle/>
          <a:p>
            <a:r>
              <a:rPr lang="tr-TR" sz="1000" b="1" dirty="0" smtClean="0">
                <a:latin typeface="Arial" panose="020B0604020202020204" pitchFamily="34" charset="0"/>
                <a:cs typeface="Arial" panose="020B0604020202020204" pitchFamily="34" charset="0"/>
              </a:rPr>
              <a:t>Treatment steps</a:t>
            </a:r>
            <a:endParaRPr lang="az-Latn-AZ" sz="1000" b="1" dirty="0">
              <a:latin typeface="Arial" panose="020B0604020202020204" pitchFamily="34" charset="0"/>
              <a:cs typeface="Arial" panose="020B0604020202020204" pitchFamily="34" charset="0"/>
            </a:endParaRPr>
          </a:p>
        </p:txBody>
      </p:sp>
      <p:sp>
        <p:nvSpPr>
          <p:cNvPr id="67" name="TextBox 66">
            <a:extLst>
              <a:ext uri="{FF2B5EF4-FFF2-40B4-BE49-F238E27FC236}">
                <a16:creationId xmlns:a16="http://schemas.microsoft.com/office/drawing/2014/main" id="{6F37EA09-6E14-29A2-96B3-478D1608DE91}"/>
              </a:ext>
            </a:extLst>
          </p:cNvPr>
          <p:cNvSpPr txBox="1"/>
          <p:nvPr/>
        </p:nvSpPr>
        <p:spPr>
          <a:xfrm>
            <a:off x="384862" y="4534739"/>
            <a:ext cx="6808094" cy="553998"/>
          </a:xfrm>
          <a:prstGeom prst="rect">
            <a:avLst/>
          </a:prstGeom>
          <a:noFill/>
        </p:spPr>
        <p:txBody>
          <a:bodyPr wrap="square" rtlCol="0">
            <a:spAutoFit/>
          </a:bodyPr>
          <a:lstStyle/>
          <a:p>
            <a:r>
              <a:rPr lang="az-Latn-AZ" sz="600" dirty="0">
                <a:solidFill>
                  <a:schemeClr val="tx1">
                    <a:lumMod val="95000"/>
                    <a:lumOff val="5000"/>
                  </a:schemeClr>
                </a:solidFill>
                <a:latin typeface="Arial" panose="020B0604020202020204" pitchFamily="34" charset="0"/>
                <a:cs typeface="Arial" panose="020B0604020202020204" pitchFamily="34" charset="0"/>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odio dignissim qui blandit praesent luptatum zzril delenit augue duis dolore te feugait nulla facilisi.</a:t>
            </a:r>
          </a:p>
          <a:p>
            <a:r>
              <a:rPr lang="az-Latn-AZ" sz="600" dirty="0">
                <a:solidFill>
                  <a:schemeClr val="tx1">
                    <a:lumMod val="95000"/>
                    <a:lumOff val="5000"/>
                  </a:schemeClr>
                </a:solidFill>
                <a:latin typeface="Arial" panose="020B0604020202020204" pitchFamily="34" charset="0"/>
                <a:cs typeface="Arial" panose="020B0604020202020204" pitchFamily="34" charset="0"/>
              </a:rPr>
              <a:t>Lorem ipsum dolor sit amet, cons ectetuer adipiscing elit, sed diam nonummy nibh euismod tincidunt ut laoreet dolore magna aliquam erat volutpat. Ut wisi enim ad minim veniam, quis nostrud exerci tation ullamcorper suscipit lobortis nisl ut aliquip ex ea commodo consequat.</a:t>
            </a:r>
          </a:p>
        </p:txBody>
      </p:sp>
      <p:sp>
        <p:nvSpPr>
          <p:cNvPr id="68" name="TextBox 67">
            <a:extLst>
              <a:ext uri="{FF2B5EF4-FFF2-40B4-BE49-F238E27FC236}">
                <a16:creationId xmlns:a16="http://schemas.microsoft.com/office/drawing/2014/main" id="{7F964363-0FEF-23CE-95D1-F08EB75DB201}"/>
              </a:ext>
            </a:extLst>
          </p:cNvPr>
          <p:cNvSpPr txBox="1"/>
          <p:nvPr/>
        </p:nvSpPr>
        <p:spPr>
          <a:xfrm>
            <a:off x="424402" y="1007442"/>
            <a:ext cx="2217274" cy="246221"/>
          </a:xfrm>
          <a:prstGeom prst="rect">
            <a:avLst/>
          </a:prstGeom>
          <a:noFill/>
        </p:spPr>
        <p:txBody>
          <a:bodyPr wrap="none" rtlCol="0">
            <a:spAutoFit/>
          </a:bodyPr>
          <a:lstStyle/>
          <a:p>
            <a:r>
              <a:rPr lang="tr-TR" sz="1000" b="1" dirty="0" smtClean="0">
                <a:latin typeface="Arial" panose="020B0604020202020204" pitchFamily="34" charset="0"/>
                <a:cs typeface="Arial" panose="020B0604020202020204" pitchFamily="34" charset="0"/>
              </a:rPr>
              <a:t>NAME NAME NAME NAME NAME</a:t>
            </a:r>
            <a:endParaRPr lang="az-Latn-AZ" sz="1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680429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46</TotalTime>
  <Words>717</Words>
  <Application>Microsoft Office PowerPoint</Application>
  <PresentationFormat>Произвольный</PresentationFormat>
  <Paragraphs>41</Paragraphs>
  <Slides>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vt:i4>
      </vt:variant>
    </vt:vector>
  </HeadingPairs>
  <TitlesOfParts>
    <vt:vector size="5" baseType="lpstr">
      <vt:lpstr>Arial</vt:lpstr>
      <vt:lpstr>Calibri</vt:lpstr>
      <vt:lpstr>Calibri Light</vt:lpstr>
      <vt:lpstr>Office Theme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Hasan Hasanli</dc:creator>
  <cp:lastModifiedBy>Acer</cp:lastModifiedBy>
  <cp:revision>15</cp:revision>
  <dcterms:created xsi:type="dcterms:W3CDTF">2024-07-05T07:09:38Z</dcterms:created>
  <dcterms:modified xsi:type="dcterms:W3CDTF">2025-05-30T11:46:43Z</dcterms:modified>
</cp:coreProperties>
</file>